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076136693" r:id="rId2"/>
    <p:sldId id="2076136710" r:id="rId3"/>
    <p:sldId id="751" r:id="rId4"/>
    <p:sldId id="8260" r:id="rId5"/>
    <p:sldId id="331" r:id="rId6"/>
    <p:sldId id="755" r:id="rId7"/>
    <p:sldId id="8262" r:id="rId8"/>
    <p:sldId id="2076136711" r:id="rId9"/>
    <p:sldId id="2076136712" r:id="rId10"/>
    <p:sldId id="288" r:id="rId11"/>
    <p:sldId id="2076136240" r:id="rId12"/>
    <p:sldId id="2076136715" r:id="rId13"/>
    <p:sldId id="2076136716" r:id="rId14"/>
    <p:sldId id="257" r:id="rId15"/>
    <p:sldId id="10650" r:id="rId16"/>
    <p:sldId id="2076137266" r:id="rId17"/>
    <p:sldId id="2076137726" r:id="rId18"/>
    <p:sldId id="2076137722" r:id="rId19"/>
    <p:sldId id="2076137725" r:id="rId20"/>
    <p:sldId id="10041" r:id="rId21"/>
    <p:sldId id="10029" r:id="rId22"/>
    <p:sldId id="842" r:id="rId23"/>
    <p:sldId id="2076137727" r:id="rId24"/>
    <p:sldId id="2076137809" r:id="rId25"/>
    <p:sldId id="2076137811" r:id="rId26"/>
    <p:sldId id="2076137812" r:id="rId27"/>
    <p:sldId id="2076137820" r:id="rId28"/>
    <p:sldId id="2076137721" r:id="rId29"/>
    <p:sldId id="259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4D36DC-E64A-49EC-B921-A8DBF9399AE2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DE9948-A886-4AE5-9629-8420E3BFE008}">
      <dgm:prSet phldrT="[Text]"/>
      <dgm:spPr>
        <a:solidFill>
          <a:srgbClr val="D35400"/>
        </a:solidFill>
      </dgm:spPr>
      <dgm:t>
        <a:bodyPr/>
        <a:lstStyle/>
        <a:p>
          <a:r>
            <a:rPr lang="en-US"/>
            <a:t>Driver</a:t>
          </a:r>
        </a:p>
      </dgm:t>
    </dgm:pt>
    <dgm:pt modelId="{5E9B0AEB-33D2-441A-86F6-AE4345323AF6}" type="parTrans" cxnId="{4173890B-2F55-4053-9BDA-12D29BB138DA}">
      <dgm:prSet/>
      <dgm:spPr/>
      <dgm:t>
        <a:bodyPr/>
        <a:lstStyle/>
        <a:p>
          <a:endParaRPr lang="en-US"/>
        </a:p>
      </dgm:t>
    </dgm:pt>
    <dgm:pt modelId="{54B905E3-9960-4FC8-8D73-BC1E746544CA}" type="sibTrans" cxnId="{4173890B-2F55-4053-9BDA-12D29BB138DA}">
      <dgm:prSet/>
      <dgm:spPr/>
      <dgm:t>
        <a:bodyPr/>
        <a:lstStyle/>
        <a:p>
          <a:endParaRPr lang="en-US"/>
        </a:p>
      </dgm:t>
    </dgm:pt>
    <dgm:pt modelId="{12D7605C-D797-4360-B5FF-E6575E7F332E}">
      <dgm:prSet phldrT="[Text]"/>
      <dgm:spPr>
        <a:solidFill>
          <a:srgbClr val="D35400"/>
        </a:solidFill>
      </dgm:spPr>
      <dgm:t>
        <a:bodyPr/>
        <a:lstStyle/>
        <a:p>
          <a:r>
            <a:rPr lang="en-US"/>
            <a:t>Executor</a:t>
          </a:r>
        </a:p>
      </dgm:t>
    </dgm:pt>
    <dgm:pt modelId="{8C572E9D-DED9-4F74-ABC9-A899D8ECFBA2}" type="parTrans" cxnId="{D7E9446E-97C9-4986-9EFB-4B3AD16F67C2}">
      <dgm:prSet/>
      <dgm:spPr/>
      <dgm:t>
        <a:bodyPr/>
        <a:lstStyle/>
        <a:p>
          <a:endParaRPr lang="en-US"/>
        </a:p>
      </dgm:t>
    </dgm:pt>
    <dgm:pt modelId="{E28A7691-1814-47A7-A533-6E5CD00F81EA}" type="sibTrans" cxnId="{D7E9446E-97C9-4986-9EFB-4B3AD16F67C2}">
      <dgm:prSet/>
      <dgm:spPr/>
      <dgm:t>
        <a:bodyPr/>
        <a:lstStyle/>
        <a:p>
          <a:endParaRPr lang="en-US"/>
        </a:p>
      </dgm:t>
    </dgm:pt>
    <dgm:pt modelId="{2990FAC0-F2AD-45CE-8E2A-571287FFBA6F}">
      <dgm:prSet phldrT="[Text]"/>
      <dgm:spPr>
        <a:solidFill>
          <a:srgbClr val="D35400"/>
        </a:solidFill>
      </dgm:spPr>
      <dgm:t>
        <a:bodyPr/>
        <a:lstStyle/>
        <a:p>
          <a:r>
            <a:rPr lang="en-US"/>
            <a:t>Executor</a:t>
          </a:r>
        </a:p>
      </dgm:t>
    </dgm:pt>
    <dgm:pt modelId="{252046C0-4941-4019-BBCB-9B07DF1AB48B}" type="parTrans" cxnId="{DA791AEB-45B2-4918-98BA-3D68B87C583D}">
      <dgm:prSet/>
      <dgm:spPr/>
      <dgm:t>
        <a:bodyPr/>
        <a:lstStyle/>
        <a:p>
          <a:endParaRPr lang="en-US"/>
        </a:p>
      </dgm:t>
    </dgm:pt>
    <dgm:pt modelId="{D6A95121-F6EA-4B2F-B39E-20A250B6306E}" type="sibTrans" cxnId="{DA791AEB-45B2-4918-98BA-3D68B87C583D}">
      <dgm:prSet/>
      <dgm:spPr/>
      <dgm:t>
        <a:bodyPr/>
        <a:lstStyle/>
        <a:p>
          <a:endParaRPr lang="en-US"/>
        </a:p>
      </dgm:t>
    </dgm:pt>
    <dgm:pt modelId="{3BEAB8E4-EABB-463A-A0C5-5414644F4883}">
      <dgm:prSet phldrT="[Text]"/>
      <dgm:spPr>
        <a:solidFill>
          <a:srgbClr val="D35400"/>
        </a:solidFill>
      </dgm:spPr>
      <dgm:t>
        <a:bodyPr/>
        <a:lstStyle/>
        <a:p>
          <a:r>
            <a:rPr lang="en-US"/>
            <a:t>Executor</a:t>
          </a:r>
        </a:p>
      </dgm:t>
    </dgm:pt>
    <dgm:pt modelId="{71874BED-CE8E-4989-8C97-8A8FFD068B0D}" type="parTrans" cxnId="{34911F82-4C8E-4952-8BF7-064BF911E86B}">
      <dgm:prSet/>
      <dgm:spPr/>
      <dgm:t>
        <a:bodyPr/>
        <a:lstStyle/>
        <a:p>
          <a:endParaRPr lang="en-US"/>
        </a:p>
      </dgm:t>
    </dgm:pt>
    <dgm:pt modelId="{AEC551DE-00F6-44DC-B028-593DFBDC9FCB}" type="sibTrans" cxnId="{34911F82-4C8E-4952-8BF7-064BF911E86B}">
      <dgm:prSet/>
      <dgm:spPr/>
      <dgm:t>
        <a:bodyPr/>
        <a:lstStyle/>
        <a:p>
          <a:endParaRPr lang="en-US"/>
        </a:p>
      </dgm:t>
    </dgm:pt>
    <dgm:pt modelId="{4F691B6F-A310-4BBD-A7F7-D50C67CCD9F0}">
      <dgm:prSet phldrT="[Text]"/>
      <dgm:spPr>
        <a:solidFill>
          <a:srgbClr val="D35400"/>
        </a:solidFill>
      </dgm:spPr>
      <dgm:t>
        <a:bodyPr/>
        <a:lstStyle/>
        <a:p>
          <a:r>
            <a:rPr lang="en-US"/>
            <a:t>Executor</a:t>
          </a:r>
        </a:p>
      </dgm:t>
    </dgm:pt>
    <dgm:pt modelId="{762AB7D4-1373-48AC-8880-FAF0EEEE7F02}" type="parTrans" cxnId="{33E8967E-4DF1-4EE7-BFC0-CF657A975328}">
      <dgm:prSet/>
      <dgm:spPr/>
      <dgm:t>
        <a:bodyPr/>
        <a:lstStyle/>
        <a:p>
          <a:endParaRPr lang="en-US"/>
        </a:p>
      </dgm:t>
    </dgm:pt>
    <dgm:pt modelId="{82B2E2B7-FC64-433F-B9E3-DAA42AB9DAAF}" type="sibTrans" cxnId="{33E8967E-4DF1-4EE7-BFC0-CF657A975328}">
      <dgm:prSet/>
      <dgm:spPr/>
      <dgm:t>
        <a:bodyPr/>
        <a:lstStyle/>
        <a:p>
          <a:endParaRPr lang="en-US"/>
        </a:p>
      </dgm:t>
    </dgm:pt>
    <dgm:pt modelId="{F9FB2D7D-AF4D-4FAC-A4EB-6BF84E6F14AD}">
      <dgm:prSet phldrT="[Text]"/>
      <dgm:spPr>
        <a:solidFill>
          <a:srgbClr val="D35400"/>
        </a:solidFill>
      </dgm:spPr>
      <dgm:t>
        <a:bodyPr/>
        <a:lstStyle/>
        <a:p>
          <a:r>
            <a:rPr lang="en-US"/>
            <a:t>Executor</a:t>
          </a:r>
        </a:p>
      </dgm:t>
    </dgm:pt>
    <dgm:pt modelId="{D92A7FE5-9E2E-4293-9CA7-F13AAC3F9F9F}" type="parTrans" cxnId="{24BC4EC2-C2F1-4EAC-8A6A-E6B1FE669A5A}">
      <dgm:prSet/>
      <dgm:spPr/>
      <dgm:t>
        <a:bodyPr/>
        <a:lstStyle/>
        <a:p>
          <a:endParaRPr lang="en-US"/>
        </a:p>
      </dgm:t>
    </dgm:pt>
    <dgm:pt modelId="{37962DA9-38EC-4E30-8E13-AE56B9864CE8}" type="sibTrans" cxnId="{24BC4EC2-C2F1-4EAC-8A6A-E6B1FE669A5A}">
      <dgm:prSet/>
      <dgm:spPr/>
      <dgm:t>
        <a:bodyPr/>
        <a:lstStyle/>
        <a:p>
          <a:endParaRPr lang="en-US"/>
        </a:p>
      </dgm:t>
    </dgm:pt>
    <dgm:pt modelId="{0BDA62A1-6179-4649-9491-86EA7AE590B6}" type="pres">
      <dgm:prSet presAssocID="{674D36DC-E64A-49EC-B921-A8DBF9399A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20D1C4-B5B1-4923-9282-A76ADD160E2A}" type="pres">
      <dgm:prSet presAssocID="{94DE9948-A886-4AE5-9629-8420E3BFE008}" presName="hierRoot1" presStyleCnt="0">
        <dgm:presLayoutVars>
          <dgm:hierBranch val="init"/>
        </dgm:presLayoutVars>
      </dgm:prSet>
      <dgm:spPr/>
    </dgm:pt>
    <dgm:pt modelId="{0969AC7C-4BFC-4644-A55B-388E304FDBAB}" type="pres">
      <dgm:prSet presAssocID="{94DE9948-A886-4AE5-9629-8420E3BFE008}" presName="rootComposite1" presStyleCnt="0"/>
      <dgm:spPr/>
    </dgm:pt>
    <dgm:pt modelId="{73A7FF3B-5240-4B8F-95A2-3647BF29B573}" type="pres">
      <dgm:prSet presAssocID="{94DE9948-A886-4AE5-9629-8420E3BFE008}" presName="rootText1" presStyleLbl="node0" presStyleIdx="0" presStyleCnt="1">
        <dgm:presLayoutVars>
          <dgm:chPref val="3"/>
        </dgm:presLayoutVars>
      </dgm:prSet>
      <dgm:spPr/>
    </dgm:pt>
    <dgm:pt modelId="{0948EB4E-AAEF-4E09-9C3D-93CFD85CC11D}" type="pres">
      <dgm:prSet presAssocID="{94DE9948-A886-4AE5-9629-8420E3BFE008}" presName="rootConnector1" presStyleLbl="node1" presStyleIdx="0" presStyleCnt="0"/>
      <dgm:spPr/>
    </dgm:pt>
    <dgm:pt modelId="{BF647480-6FC2-4F39-85E9-B2BA98B42041}" type="pres">
      <dgm:prSet presAssocID="{94DE9948-A886-4AE5-9629-8420E3BFE008}" presName="hierChild2" presStyleCnt="0"/>
      <dgm:spPr/>
    </dgm:pt>
    <dgm:pt modelId="{6D45A217-7EA1-4A2B-ADD3-679B947FAA40}" type="pres">
      <dgm:prSet presAssocID="{8C572E9D-DED9-4F74-ABC9-A899D8ECFBA2}" presName="Name37" presStyleLbl="parChTrans1D2" presStyleIdx="0" presStyleCnt="5"/>
      <dgm:spPr/>
    </dgm:pt>
    <dgm:pt modelId="{1FE0747B-0C69-47A9-A8F5-1617D15D1244}" type="pres">
      <dgm:prSet presAssocID="{12D7605C-D797-4360-B5FF-E6575E7F332E}" presName="hierRoot2" presStyleCnt="0">
        <dgm:presLayoutVars>
          <dgm:hierBranch val="init"/>
        </dgm:presLayoutVars>
      </dgm:prSet>
      <dgm:spPr/>
    </dgm:pt>
    <dgm:pt modelId="{36D82ED4-77BE-4308-868C-463280606D36}" type="pres">
      <dgm:prSet presAssocID="{12D7605C-D797-4360-B5FF-E6575E7F332E}" presName="rootComposite" presStyleCnt="0"/>
      <dgm:spPr/>
    </dgm:pt>
    <dgm:pt modelId="{759B15CE-2E87-4706-BDDA-873EE8148BCC}" type="pres">
      <dgm:prSet presAssocID="{12D7605C-D797-4360-B5FF-E6575E7F332E}" presName="rootText" presStyleLbl="node2" presStyleIdx="0" presStyleCnt="5">
        <dgm:presLayoutVars>
          <dgm:chPref val="3"/>
        </dgm:presLayoutVars>
      </dgm:prSet>
      <dgm:spPr/>
    </dgm:pt>
    <dgm:pt modelId="{024A0C15-BB1E-4950-871D-9388FC900220}" type="pres">
      <dgm:prSet presAssocID="{12D7605C-D797-4360-B5FF-E6575E7F332E}" presName="rootConnector" presStyleLbl="node2" presStyleIdx="0" presStyleCnt="5"/>
      <dgm:spPr/>
    </dgm:pt>
    <dgm:pt modelId="{E1CF518C-0E39-470A-99B1-A06573FF4046}" type="pres">
      <dgm:prSet presAssocID="{12D7605C-D797-4360-B5FF-E6575E7F332E}" presName="hierChild4" presStyleCnt="0"/>
      <dgm:spPr/>
    </dgm:pt>
    <dgm:pt modelId="{9B381F17-627F-441C-937B-69C40F05FE2D}" type="pres">
      <dgm:prSet presAssocID="{12D7605C-D797-4360-B5FF-E6575E7F332E}" presName="hierChild5" presStyleCnt="0"/>
      <dgm:spPr/>
    </dgm:pt>
    <dgm:pt modelId="{5CFB9404-8909-40CF-918B-A5A6906652E7}" type="pres">
      <dgm:prSet presAssocID="{252046C0-4941-4019-BBCB-9B07DF1AB48B}" presName="Name37" presStyleLbl="parChTrans1D2" presStyleIdx="1" presStyleCnt="5"/>
      <dgm:spPr/>
    </dgm:pt>
    <dgm:pt modelId="{A9A6F797-80DE-4392-8B07-26D9D6E31FF9}" type="pres">
      <dgm:prSet presAssocID="{2990FAC0-F2AD-45CE-8E2A-571287FFBA6F}" presName="hierRoot2" presStyleCnt="0">
        <dgm:presLayoutVars>
          <dgm:hierBranch val="init"/>
        </dgm:presLayoutVars>
      </dgm:prSet>
      <dgm:spPr/>
    </dgm:pt>
    <dgm:pt modelId="{7239E72B-4E98-4DDB-B13C-F00F6E13BA2D}" type="pres">
      <dgm:prSet presAssocID="{2990FAC0-F2AD-45CE-8E2A-571287FFBA6F}" presName="rootComposite" presStyleCnt="0"/>
      <dgm:spPr/>
    </dgm:pt>
    <dgm:pt modelId="{78B2C956-CFDE-418C-B3BB-9936EF23E6A4}" type="pres">
      <dgm:prSet presAssocID="{2990FAC0-F2AD-45CE-8E2A-571287FFBA6F}" presName="rootText" presStyleLbl="node2" presStyleIdx="1" presStyleCnt="5">
        <dgm:presLayoutVars>
          <dgm:chPref val="3"/>
        </dgm:presLayoutVars>
      </dgm:prSet>
      <dgm:spPr/>
    </dgm:pt>
    <dgm:pt modelId="{36FFB955-2441-4AAB-865F-73A5CDFFF1E6}" type="pres">
      <dgm:prSet presAssocID="{2990FAC0-F2AD-45CE-8E2A-571287FFBA6F}" presName="rootConnector" presStyleLbl="node2" presStyleIdx="1" presStyleCnt="5"/>
      <dgm:spPr/>
    </dgm:pt>
    <dgm:pt modelId="{A9A651B6-1782-4111-B80C-7E957F261755}" type="pres">
      <dgm:prSet presAssocID="{2990FAC0-F2AD-45CE-8E2A-571287FFBA6F}" presName="hierChild4" presStyleCnt="0"/>
      <dgm:spPr/>
    </dgm:pt>
    <dgm:pt modelId="{C00DC887-4C22-4E84-8CE8-A359F93B90E0}" type="pres">
      <dgm:prSet presAssocID="{2990FAC0-F2AD-45CE-8E2A-571287FFBA6F}" presName="hierChild5" presStyleCnt="0"/>
      <dgm:spPr/>
    </dgm:pt>
    <dgm:pt modelId="{988A903B-DE3D-40AB-9881-22FA89366094}" type="pres">
      <dgm:prSet presAssocID="{71874BED-CE8E-4989-8C97-8A8FFD068B0D}" presName="Name37" presStyleLbl="parChTrans1D2" presStyleIdx="2" presStyleCnt="5"/>
      <dgm:spPr/>
    </dgm:pt>
    <dgm:pt modelId="{364043C3-02C2-4641-9D0F-C6BFA42A7C63}" type="pres">
      <dgm:prSet presAssocID="{3BEAB8E4-EABB-463A-A0C5-5414644F4883}" presName="hierRoot2" presStyleCnt="0">
        <dgm:presLayoutVars>
          <dgm:hierBranch val="init"/>
        </dgm:presLayoutVars>
      </dgm:prSet>
      <dgm:spPr/>
    </dgm:pt>
    <dgm:pt modelId="{48003FA6-23A9-4343-B236-AB1991753C1C}" type="pres">
      <dgm:prSet presAssocID="{3BEAB8E4-EABB-463A-A0C5-5414644F4883}" presName="rootComposite" presStyleCnt="0"/>
      <dgm:spPr/>
    </dgm:pt>
    <dgm:pt modelId="{A55EF3D3-2998-4FBE-8AA3-4ED556D36A2C}" type="pres">
      <dgm:prSet presAssocID="{3BEAB8E4-EABB-463A-A0C5-5414644F4883}" presName="rootText" presStyleLbl="node2" presStyleIdx="2" presStyleCnt="5" custLinFactNeighborX="0" custLinFactNeighborY="-640">
        <dgm:presLayoutVars>
          <dgm:chPref val="3"/>
        </dgm:presLayoutVars>
      </dgm:prSet>
      <dgm:spPr/>
    </dgm:pt>
    <dgm:pt modelId="{55DB7FE7-9DE5-450F-BD53-874FC60DCCB2}" type="pres">
      <dgm:prSet presAssocID="{3BEAB8E4-EABB-463A-A0C5-5414644F4883}" presName="rootConnector" presStyleLbl="node2" presStyleIdx="2" presStyleCnt="5"/>
      <dgm:spPr/>
    </dgm:pt>
    <dgm:pt modelId="{B8AD036A-4A38-40F6-9EDC-865830F53B97}" type="pres">
      <dgm:prSet presAssocID="{3BEAB8E4-EABB-463A-A0C5-5414644F4883}" presName="hierChild4" presStyleCnt="0"/>
      <dgm:spPr/>
    </dgm:pt>
    <dgm:pt modelId="{F57753BF-25CF-46DF-93F1-339B159DFE4C}" type="pres">
      <dgm:prSet presAssocID="{3BEAB8E4-EABB-463A-A0C5-5414644F4883}" presName="hierChild5" presStyleCnt="0"/>
      <dgm:spPr/>
    </dgm:pt>
    <dgm:pt modelId="{36400558-BBE1-4458-B5E2-A3F5F8065080}" type="pres">
      <dgm:prSet presAssocID="{D92A7FE5-9E2E-4293-9CA7-F13AAC3F9F9F}" presName="Name37" presStyleLbl="parChTrans1D2" presStyleIdx="3" presStyleCnt="5"/>
      <dgm:spPr/>
    </dgm:pt>
    <dgm:pt modelId="{2EE95CDE-C52B-4E15-B1BC-CAD2E833E817}" type="pres">
      <dgm:prSet presAssocID="{F9FB2D7D-AF4D-4FAC-A4EB-6BF84E6F14AD}" presName="hierRoot2" presStyleCnt="0">
        <dgm:presLayoutVars>
          <dgm:hierBranch val="init"/>
        </dgm:presLayoutVars>
      </dgm:prSet>
      <dgm:spPr/>
    </dgm:pt>
    <dgm:pt modelId="{87FD582A-C59E-4E56-89B5-41B4A18A91E2}" type="pres">
      <dgm:prSet presAssocID="{F9FB2D7D-AF4D-4FAC-A4EB-6BF84E6F14AD}" presName="rootComposite" presStyleCnt="0"/>
      <dgm:spPr/>
    </dgm:pt>
    <dgm:pt modelId="{D32814B3-ABE4-47B2-8D12-2E661225F9D7}" type="pres">
      <dgm:prSet presAssocID="{F9FB2D7D-AF4D-4FAC-A4EB-6BF84E6F14AD}" presName="rootText" presStyleLbl="node2" presStyleIdx="3" presStyleCnt="5">
        <dgm:presLayoutVars>
          <dgm:chPref val="3"/>
        </dgm:presLayoutVars>
      </dgm:prSet>
      <dgm:spPr/>
    </dgm:pt>
    <dgm:pt modelId="{8C2E0C88-6B8E-4ED1-9955-B3024255D867}" type="pres">
      <dgm:prSet presAssocID="{F9FB2D7D-AF4D-4FAC-A4EB-6BF84E6F14AD}" presName="rootConnector" presStyleLbl="node2" presStyleIdx="3" presStyleCnt="5"/>
      <dgm:spPr/>
    </dgm:pt>
    <dgm:pt modelId="{7E4C7004-4444-4439-8F8C-C9CE1F9E5793}" type="pres">
      <dgm:prSet presAssocID="{F9FB2D7D-AF4D-4FAC-A4EB-6BF84E6F14AD}" presName="hierChild4" presStyleCnt="0"/>
      <dgm:spPr/>
    </dgm:pt>
    <dgm:pt modelId="{D0C4E558-7D3C-436B-BC92-361B4DB7E6C5}" type="pres">
      <dgm:prSet presAssocID="{F9FB2D7D-AF4D-4FAC-A4EB-6BF84E6F14AD}" presName="hierChild5" presStyleCnt="0"/>
      <dgm:spPr/>
    </dgm:pt>
    <dgm:pt modelId="{BF12C6AB-C08A-487C-8E45-910715F4F94C}" type="pres">
      <dgm:prSet presAssocID="{762AB7D4-1373-48AC-8880-FAF0EEEE7F02}" presName="Name37" presStyleLbl="parChTrans1D2" presStyleIdx="4" presStyleCnt="5"/>
      <dgm:spPr/>
    </dgm:pt>
    <dgm:pt modelId="{8BEEC42B-0769-4173-BF8F-585AC23D3A42}" type="pres">
      <dgm:prSet presAssocID="{4F691B6F-A310-4BBD-A7F7-D50C67CCD9F0}" presName="hierRoot2" presStyleCnt="0">
        <dgm:presLayoutVars>
          <dgm:hierBranch val="init"/>
        </dgm:presLayoutVars>
      </dgm:prSet>
      <dgm:spPr/>
    </dgm:pt>
    <dgm:pt modelId="{FCE91E0A-4A57-4368-BEC7-3265BB0391EC}" type="pres">
      <dgm:prSet presAssocID="{4F691B6F-A310-4BBD-A7F7-D50C67CCD9F0}" presName="rootComposite" presStyleCnt="0"/>
      <dgm:spPr/>
    </dgm:pt>
    <dgm:pt modelId="{63FFF225-12A8-4D7E-9626-123F2CE1B78B}" type="pres">
      <dgm:prSet presAssocID="{4F691B6F-A310-4BBD-A7F7-D50C67CCD9F0}" presName="rootText" presStyleLbl="node2" presStyleIdx="4" presStyleCnt="5">
        <dgm:presLayoutVars>
          <dgm:chPref val="3"/>
        </dgm:presLayoutVars>
      </dgm:prSet>
      <dgm:spPr/>
    </dgm:pt>
    <dgm:pt modelId="{866D08AB-F94F-4AED-8978-250583A9DD9A}" type="pres">
      <dgm:prSet presAssocID="{4F691B6F-A310-4BBD-A7F7-D50C67CCD9F0}" presName="rootConnector" presStyleLbl="node2" presStyleIdx="4" presStyleCnt="5"/>
      <dgm:spPr/>
    </dgm:pt>
    <dgm:pt modelId="{056433CE-8ED8-449E-93EF-73E86217A3FE}" type="pres">
      <dgm:prSet presAssocID="{4F691B6F-A310-4BBD-A7F7-D50C67CCD9F0}" presName="hierChild4" presStyleCnt="0"/>
      <dgm:spPr/>
    </dgm:pt>
    <dgm:pt modelId="{74324B4A-EA29-40E7-A75C-C0F69C6C010B}" type="pres">
      <dgm:prSet presAssocID="{4F691B6F-A310-4BBD-A7F7-D50C67CCD9F0}" presName="hierChild5" presStyleCnt="0"/>
      <dgm:spPr/>
    </dgm:pt>
    <dgm:pt modelId="{AF4B5021-E928-4471-8318-9E17B415D5C9}" type="pres">
      <dgm:prSet presAssocID="{94DE9948-A886-4AE5-9629-8420E3BFE008}" presName="hierChild3" presStyleCnt="0"/>
      <dgm:spPr/>
    </dgm:pt>
  </dgm:ptLst>
  <dgm:cxnLst>
    <dgm:cxn modelId="{E1A68D02-3A5E-4176-A16A-539FB7779CDD}" type="presOf" srcId="{8C572E9D-DED9-4F74-ABC9-A899D8ECFBA2}" destId="{6D45A217-7EA1-4A2B-ADD3-679B947FAA40}" srcOrd="0" destOrd="0" presId="urn:microsoft.com/office/officeart/2005/8/layout/orgChart1"/>
    <dgm:cxn modelId="{4173890B-2F55-4053-9BDA-12D29BB138DA}" srcId="{674D36DC-E64A-49EC-B921-A8DBF9399AE2}" destId="{94DE9948-A886-4AE5-9629-8420E3BFE008}" srcOrd="0" destOrd="0" parTransId="{5E9B0AEB-33D2-441A-86F6-AE4345323AF6}" sibTransId="{54B905E3-9960-4FC8-8D73-BC1E746544CA}"/>
    <dgm:cxn modelId="{8BC1E817-3827-4CBD-8370-C72E3F4D7699}" type="presOf" srcId="{F9FB2D7D-AF4D-4FAC-A4EB-6BF84E6F14AD}" destId="{8C2E0C88-6B8E-4ED1-9955-B3024255D867}" srcOrd="1" destOrd="0" presId="urn:microsoft.com/office/officeart/2005/8/layout/orgChart1"/>
    <dgm:cxn modelId="{CD40C226-2FFB-4792-AE11-DC0C7F91B5DC}" type="presOf" srcId="{2990FAC0-F2AD-45CE-8E2A-571287FFBA6F}" destId="{78B2C956-CFDE-418C-B3BB-9936EF23E6A4}" srcOrd="0" destOrd="0" presId="urn:microsoft.com/office/officeart/2005/8/layout/orgChart1"/>
    <dgm:cxn modelId="{19C82728-3D7D-4575-933E-F7AAA25850A4}" type="presOf" srcId="{F9FB2D7D-AF4D-4FAC-A4EB-6BF84E6F14AD}" destId="{D32814B3-ABE4-47B2-8D12-2E661225F9D7}" srcOrd="0" destOrd="0" presId="urn:microsoft.com/office/officeart/2005/8/layout/orgChart1"/>
    <dgm:cxn modelId="{122D9032-F119-4C8B-88A7-0E6DC5162BD3}" type="presOf" srcId="{674D36DC-E64A-49EC-B921-A8DBF9399AE2}" destId="{0BDA62A1-6179-4649-9491-86EA7AE590B6}" srcOrd="0" destOrd="0" presId="urn:microsoft.com/office/officeart/2005/8/layout/orgChart1"/>
    <dgm:cxn modelId="{FBE6C734-CBE1-4863-940B-ED130EFB0A2F}" type="presOf" srcId="{D92A7FE5-9E2E-4293-9CA7-F13AAC3F9F9F}" destId="{36400558-BBE1-4458-B5E2-A3F5F8065080}" srcOrd="0" destOrd="0" presId="urn:microsoft.com/office/officeart/2005/8/layout/orgChart1"/>
    <dgm:cxn modelId="{951DF845-5E80-4BA4-A261-7884ABB69E61}" type="presOf" srcId="{762AB7D4-1373-48AC-8880-FAF0EEEE7F02}" destId="{BF12C6AB-C08A-487C-8E45-910715F4F94C}" srcOrd="0" destOrd="0" presId="urn:microsoft.com/office/officeart/2005/8/layout/orgChart1"/>
    <dgm:cxn modelId="{3EF5BC49-7A7B-4F16-B66C-9A6FE0C94402}" type="presOf" srcId="{12D7605C-D797-4360-B5FF-E6575E7F332E}" destId="{024A0C15-BB1E-4950-871D-9388FC900220}" srcOrd="1" destOrd="0" presId="urn:microsoft.com/office/officeart/2005/8/layout/orgChart1"/>
    <dgm:cxn modelId="{F3D16E6A-3FC6-45E7-AD3C-FB26A66B6B0F}" type="presOf" srcId="{3BEAB8E4-EABB-463A-A0C5-5414644F4883}" destId="{A55EF3D3-2998-4FBE-8AA3-4ED556D36A2C}" srcOrd="0" destOrd="0" presId="urn:microsoft.com/office/officeart/2005/8/layout/orgChart1"/>
    <dgm:cxn modelId="{D7E9446E-97C9-4986-9EFB-4B3AD16F67C2}" srcId="{94DE9948-A886-4AE5-9629-8420E3BFE008}" destId="{12D7605C-D797-4360-B5FF-E6575E7F332E}" srcOrd="0" destOrd="0" parTransId="{8C572E9D-DED9-4F74-ABC9-A899D8ECFBA2}" sibTransId="{E28A7691-1814-47A7-A533-6E5CD00F81EA}"/>
    <dgm:cxn modelId="{33E8967E-4DF1-4EE7-BFC0-CF657A975328}" srcId="{94DE9948-A886-4AE5-9629-8420E3BFE008}" destId="{4F691B6F-A310-4BBD-A7F7-D50C67CCD9F0}" srcOrd="4" destOrd="0" parTransId="{762AB7D4-1373-48AC-8880-FAF0EEEE7F02}" sibTransId="{82B2E2B7-FC64-433F-B9E3-DAA42AB9DAAF}"/>
    <dgm:cxn modelId="{33D60282-2A6E-490D-8C1A-77B02D6F707E}" type="presOf" srcId="{2990FAC0-F2AD-45CE-8E2A-571287FFBA6F}" destId="{36FFB955-2441-4AAB-865F-73A5CDFFF1E6}" srcOrd="1" destOrd="0" presId="urn:microsoft.com/office/officeart/2005/8/layout/orgChart1"/>
    <dgm:cxn modelId="{34911F82-4C8E-4952-8BF7-064BF911E86B}" srcId="{94DE9948-A886-4AE5-9629-8420E3BFE008}" destId="{3BEAB8E4-EABB-463A-A0C5-5414644F4883}" srcOrd="2" destOrd="0" parTransId="{71874BED-CE8E-4989-8C97-8A8FFD068B0D}" sibTransId="{AEC551DE-00F6-44DC-B028-593DFBDC9FCB}"/>
    <dgm:cxn modelId="{25D0AE91-EF0C-45BA-A6CC-F8AF1D3D6B18}" type="presOf" srcId="{4F691B6F-A310-4BBD-A7F7-D50C67CCD9F0}" destId="{63FFF225-12A8-4D7E-9626-123F2CE1B78B}" srcOrd="0" destOrd="0" presId="urn:microsoft.com/office/officeart/2005/8/layout/orgChart1"/>
    <dgm:cxn modelId="{D5060495-6C7F-4860-8D1B-0097D9EAB618}" type="presOf" srcId="{94DE9948-A886-4AE5-9629-8420E3BFE008}" destId="{0948EB4E-AAEF-4E09-9C3D-93CFD85CC11D}" srcOrd="1" destOrd="0" presId="urn:microsoft.com/office/officeart/2005/8/layout/orgChart1"/>
    <dgm:cxn modelId="{469A539D-1E8C-4466-B4EF-25B7A652101F}" type="presOf" srcId="{4F691B6F-A310-4BBD-A7F7-D50C67CCD9F0}" destId="{866D08AB-F94F-4AED-8978-250583A9DD9A}" srcOrd="1" destOrd="0" presId="urn:microsoft.com/office/officeart/2005/8/layout/orgChart1"/>
    <dgm:cxn modelId="{1949C29E-D88B-4A41-9081-C34183C819F4}" type="presOf" srcId="{71874BED-CE8E-4989-8C97-8A8FFD068B0D}" destId="{988A903B-DE3D-40AB-9881-22FA89366094}" srcOrd="0" destOrd="0" presId="urn:microsoft.com/office/officeart/2005/8/layout/orgChart1"/>
    <dgm:cxn modelId="{3DA84FBF-E0F6-41EE-8865-FCA057EF4381}" type="presOf" srcId="{252046C0-4941-4019-BBCB-9B07DF1AB48B}" destId="{5CFB9404-8909-40CF-918B-A5A6906652E7}" srcOrd="0" destOrd="0" presId="urn:microsoft.com/office/officeart/2005/8/layout/orgChart1"/>
    <dgm:cxn modelId="{24BC4EC2-C2F1-4EAC-8A6A-E6B1FE669A5A}" srcId="{94DE9948-A886-4AE5-9629-8420E3BFE008}" destId="{F9FB2D7D-AF4D-4FAC-A4EB-6BF84E6F14AD}" srcOrd="3" destOrd="0" parTransId="{D92A7FE5-9E2E-4293-9CA7-F13AAC3F9F9F}" sibTransId="{37962DA9-38EC-4E30-8E13-AE56B9864CE8}"/>
    <dgm:cxn modelId="{9690FDE7-2A74-40AF-A0FC-CE6E9347FC6B}" type="presOf" srcId="{12D7605C-D797-4360-B5FF-E6575E7F332E}" destId="{759B15CE-2E87-4706-BDDA-873EE8148BCC}" srcOrd="0" destOrd="0" presId="urn:microsoft.com/office/officeart/2005/8/layout/orgChart1"/>
    <dgm:cxn modelId="{DA791AEB-45B2-4918-98BA-3D68B87C583D}" srcId="{94DE9948-A886-4AE5-9629-8420E3BFE008}" destId="{2990FAC0-F2AD-45CE-8E2A-571287FFBA6F}" srcOrd="1" destOrd="0" parTransId="{252046C0-4941-4019-BBCB-9B07DF1AB48B}" sibTransId="{D6A95121-F6EA-4B2F-B39E-20A250B6306E}"/>
    <dgm:cxn modelId="{9819A9EF-CDDE-40CF-BBDF-E21569ED5DAE}" type="presOf" srcId="{3BEAB8E4-EABB-463A-A0C5-5414644F4883}" destId="{55DB7FE7-9DE5-450F-BD53-874FC60DCCB2}" srcOrd="1" destOrd="0" presId="urn:microsoft.com/office/officeart/2005/8/layout/orgChart1"/>
    <dgm:cxn modelId="{CEB604FC-50E7-4998-81D1-C25A809CA9F8}" type="presOf" srcId="{94DE9948-A886-4AE5-9629-8420E3BFE008}" destId="{73A7FF3B-5240-4B8F-95A2-3647BF29B573}" srcOrd="0" destOrd="0" presId="urn:microsoft.com/office/officeart/2005/8/layout/orgChart1"/>
    <dgm:cxn modelId="{D024B0D7-EA74-417B-97C7-208823E97D7B}" type="presParOf" srcId="{0BDA62A1-6179-4649-9491-86EA7AE590B6}" destId="{BA20D1C4-B5B1-4923-9282-A76ADD160E2A}" srcOrd="0" destOrd="0" presId="urn:microsoft.com/office/officeart/2005/8/layout/orgChart1"/>
    <dgm:cxn modelId="{F333007D-20C1-4C67-87D7-CA5E21AC0323}" type="presParOf" srcId="{BA20D1C4-B5B1-4923-9282-A76ADD160E2A}" destId="{0969AC7C-4BFC-4644-A55B-388E304FDBAB}" srcOrd="0" destOrd="0" presId="urn:microsoft.com/office/officeart/2005/8/layout/orgChart1"/>
    <dgm:cxn modelId="{412A27E9-73F0-4320-8B79-DBDEEA879417}" type="presParOf" srcId="{0969AC7C-4BFC-4644-A55B-388E304FDBAB}" destId="{73A7FF3B-5240-4B8F-95A2-3647BF29B573}" srcOrd="0" destOrd="0" presId="urn:microsoft.com/office/officeart/2005/8/layout/orgChart1"/>
    <dgm:cxn modelId="{75841C42-238B-4F1D-B111-344ABE82893C}" type="presParOf" srcId="{0969AC7C-4BFC-4644-A55B-388E304FDBAB}" destId="{0948EB4E-AAEF-4E09-9C3D-93CFD85CC11D}" srcOrd="1" destOrd="0" presId="urn:microsoft.com/office/officeart/2005/8/layout/orgChart1"/>
    <dgm:cxn modelId="{60A2DA66-DD8B-409B-967E-E68582AB0784}" type="presParOf" srcId="{BA20D1C4-B5B1-4923-9282-A76ADD160E2A}" destId="{BF647480-6FC2-4F39-85E9-B2BA98B42041}" srcOrd="1" destOrd="0" presId="urn:microsoft.com/office/officeart/2005/8/layout/orgChart1"/>
    <dgm:cxn modelId="{28678382-89F5-4461-9A01-1C9383846C82}" type="presParOf" srcId="{BF647480-6FC2-4F39-85E9-B2BA98B42041}" destId="{6D45A217-7EA1-4A2B-ADD3-679B947FAA40}" srcOrd="0" destOrd="0" presId="urn:microsoft.com/office/officeart/2005/8/layout/orgChart1"/>
    <dgm:cxn modelId="{7E75E5AC-BEDF-4DB2-8FB3-62A7FEBF55F3}" type="presParOf" srcId="{BF647480-6FC2-4F39-85E9-B2BA98B42041}" destId="{1FE0747B-0C69-47A9-A8F5-1617D15D1244}" srcOrd="1" destOrd="0" presId="urn:microsoft.com/office/officeart/2005/8/layout/orgChart1"/>
    <dgm:cxn modelId="{A8B47841-F294-437F-B456-BF9AE0975419}" type="presParOf" srcId="{1FE0747B-0C69-47A9-A8F5-1617D15D1244}" destId="{36D82ED4-77BE-4308-868C-463280606D36}" srcOrd="0" destOrd="0" presId="urn:microsoft.com/office/officeart/2005/8/layout/orgChart1"/>
    <dgm:cxn modelId="{529108D5-2CC8-4291-AAF8-F8944179B239}" type="presParOf" srcId="{36D82ED4-77BE-4308-868C-463280606D36}" destId="{759B15CE-2E87-4706-BDDA-873EE8148BCC}" srcOrd="0" destOrd="0" presId="urn:microsoft.com/office/officeart/2005/8/layout/orgChart1"/>
    <dgm:cxn modelId="{989AED13-2358-4E92-81D6-85F0B72452F2}" type="presParOf" srcId="{36D82ED4-77BE-4308-868C-463280606D36}" destId="{024A0C15-BB1E-4950-871D-9388FC900220}" srcOrd="1" destOrd="0" presId="urn:microsoft.com/office/officeart/2005/8/layout/orgChart1"/>
    <dgm:cxn modelId="{4091489B-9930-4288-9E3C-BD76DACE9383}" type="presParOf" srcId="{1FE0747B-0C69-47A9-A8F5-1617D15D1244}" destId="{E1CF518C-0E39-470A-99B1-A06573FF4046}" srcOrd="1" destOrd="0" presId="urn:microsoft.com/office/officeart/2005/8/layout/orgChart1"/>
    <dgm:cxn modelId="{C06B2EC5-6E28-47FD-B344-601E733239EE}" type="presParOf" srcId="{1FE0747B-0C69-47A9-A8F5-1617D15D1244}" destId="{9B381F17-627F-441C-937B-69C40F05FE2D}" srcOrd="2" destOrd="0" presId="urn:microsoft.com/office/officeart/2005/8/layout/orgChart1"/>
    <dgm:cxn modelId="{84FD6552-8A6E-461E-A9A0-30E7FA005AAE}" type="presParOf" srcId="{BF647480-6FC2-4F39-85E9-B2BA98B42041}" destId="{5CFB9404-8909-40CF-918B-A5A6906652E7}" srcOrd="2" destOrd="0" presId="urn:microsoft.com/office/officeart/2005/8/layout/orgChart1"/>
    <dgm:cxn modelId="{F13C762E-64B9-43A9-8D6C-200321538EA9}" type="presParOf" srcId="{BF647480-6FC2-4F39-85E9-B2BA98B42041}" destId="{A9A6F797-80DE-4392-8B07-26D9D6E31FF9}" srcOrd="3" destOrd="0" presId="urn:microsoft.com/office/officeart/2005/8/layout/orgChart1"/>
    <dgm:cxn modelId="{D14FFEF5-2B5A-4E04-A996-1D7198C19EFF}" type="presParOf" srcId="{A9A6F797-80DE-4392-8B07-26D9D6E31FF9}" destId="{7239E72B-4E98-4DDB-B13C-F00F6E13BA2D}" srcOrd="0" destOrd="0" presId="urn:microsoft.com/office/officeart/2005/8/layout/orgChart1"/>
    <dgm:cxn modelId="{18585B80-80AA-4CB8-AFF2-D44414BF1706}" type="presParOf" srcId="{7239E72B-4E98-4DDB-B13C-F00F6E13BA2D}" destId="{78B2C956-CFDE-418C-B3BB-9936EF23E6A4}" srcOrd="0" destOrd="0" presId="urn:microsoft.com/office/officeart/2005/8/layout/orgChart1"/>
    <dgm:cxn modelId="{96828D8C-74B9-4792-BFB9-682C8D5C4651}" type="presParOf" srcId="{7239E72B-4E98-4DDB-B13C-F00F6E13BA2D}" destId="{36FFB955-2441-4AAB-865F-73A5CDFFF1E6}" srcOrd="1" destOrd="0" presId="urn:microsoft.com/office/officeart/2005/8/layout/orgChart1"/>
    <dgm:cxn modelId="{C13E99E4-E4C9-4026-871F-A1C85EE508CB}" type="presParOf" srcId="{A9A6F797-80DE-4392-8B07-26D9D6E31FF9}" destId="{A9A651B6-1782-4111-B80C-7E957F261755}" srcOrd="1" destOrd="0" presId="urn:microsoft.com/office/officeart/2005/8/layout/orgChart1"/>
    <dgm:cxn modelId="{FFC92058-E00B-4433-87B0-5E60E2840AA3}" type="presParOf" srcId="{A9A6F797-80DE-4392-8B07-26D9D6E31FF9}" destId="{C00DC887-4C22-4E84-8CE8-A359F93B90E0}" srcOrd="2" destOrd="0" presId="urn:microsoft.com/office/officeart/2005/8/layout/orgChart1"/>
    <dgm:cxn modelId="{FD961D35-BA34-445A-98A5-F81CA9363C67}" type="presParOf" srcId="{BF647480-6FC2-4F39-85E9-B2BA98B42041}" destId="{988A903B-DE3D-40AB-9881-22FA89366094}" srcOrd="4" destOrd="0" presId="urn:microsoft.com/office/officeart/2005/8/layout/orgChart1"/>
    <dgm:cxn modelId="{395AD14C-61EA-41F8-A8CA-99233C035836}" type="presParOf" srcId="{BF647480-6FC2-4F39-85E9-B2BA98B42041}" destId="{364043C3-02C2-4641-9D0F-C6BFA42A7C63}" srcOrd="5" destOrd="0" presId="urn:microsoft.com/office/officeart/2005/8/layout/orgChart1"/>
    <dgm:cxn modelId="{F7AD044E-5407-490F-9B6C-90695EB73876}" type="presParOf" srcId="{364043C3-02C2-4641-9D0F-C6BFA42A7C63}" destId="{48003FA6-23A9-4343-B236-AB1991753C1C}" srcOrd="0" destOrd="0" presId="urn:microsoft.com/office/officeart/2005/8/layout/orgChart1"/>
    <dgm:cxn modelId="{19EA7A08-2017-430A-BB7C-17BB76BA8B85}" type="presParOf" srcId="{48003FA6-23A9-4343-B236-AB1991753C1C}" destId="{A55EF3D3-2998-4FBE-8AA3-4ED556D36A2C}" srcOrd="0" destOrd="0" presId="urn:microsoft.com/office/officeart/2005/8/layout/orgChart1"/>
    <dgm:cxn modelId="{51F5A2AF-5BF9-413D-A820-70922AC6C9A5}" type="presParOf" srcId="{48003FA6-23A9-4343-B236-AB1991753C1C}" destId="{55DB7FE7-9DE5-450F-BD53-874FC60DCCB2}" srcOrd="1" destOrd="0" presId="urn:microsoft.com/office/officeart/2005/8/layout/orgChart1"/>
    <dgm:cxn modelId="{14C1DF60-8490-4B75-8024-8A6F8974BA5C}" type="presParOf" srcId="{364043C3-02C2-4641-9D0F-C6BFA42A7C63}" destId="{B8AD036A-4A38-40F6-9EDC-865830F53B97}" srcOrd="1" destOrd="0" presId="urn:microsoft.com/office/officeart/2005/8/layout/orgChart1"/>
    <dgm:cxn modelId="{295055CC-27C6-4ACB-8705-11720C49F821}" type="presParOf" srcId="{364043C3-02C2-4641-9D0F-C6BFA42A7C63}" destId="{F57753BF-25CF-46DF-93F1-339B159DFE4C}" srcOrd="2" destOrd="0" presId="urn:microsoft.com/office/officeart/2005/8/layout/orgChart1"/>
    <dgm:cxn modelId="{ABD17AAC-3A6B-411E-9C2B-73262957C5AA}" type="presParOf" srcId="{BF647480-6FC2-4F39-85E9-B2BA98B42041}" destId="{36400558-BBE1-4458-B5E2-A3F5F8065080}" srcOrd="6" destOrd="0" presId="urn:microsoft.com/office/officeart/2005/8/layout/orgChart1"/>
    <dgm:cxn modelId="{C70AC0E4-7F9C-4BA1-B330-9189993C9346}" type="presParOf" srcId="{BF647480-6FC2-4F39-85E9-B2BA98B42041}" destId="{2EE95CDE-C52B-4E15-B1BC-CAD2E833E817}" srcOrd="7" destOrd="0" presId="urn:microsoft.com/office/officeart/2005/8/layout/orgChart1"/>
    <dgm:cxn modelId="{4FAC3168-38C1-4689-BB07-D9F3E06B0E49}" type="presParOf" srcId="{2EE95CDE-C52B-4E15-B1BC-CAD2E833E817}" destId="{87FD582A-C59E-4E56-89B5-41B4A18A91E2}" srcOrd="0" destOrd="0" presId="urn:microsoft.com/office/officeart/2005/8/layout/orgChart1"/>
    <dgm:cxn modelId="{AC27620C-64E7-4623-8F4F-F0D9645E2FD6}" type="presParOf" srcId="{87FD582A-C59E-4E56-89B5-41B4A18A91E2}" destId="{D32814B3-ABE4-47B2-8D12-2E661225F9D7}" srcOrd="0" destOrd="0" presId="urn:microsoft.com/office/officeart/2005/8/layout/orgChart1"/>
    <dgm:cxn modelId="{045B196B-9D1B-41CA-B22C-A25D6346A793}" type="presParOf" srcId="{87FD582A-C59E-4E56-89B5-41B4A18A91E2}" destId="{8C2E0C88-6B8E-4ED1-9955-B3024255D867}" srcOrd="1" destOrd="0" presId="urn:microsoft.com/office/officeart/2005/8/layout/orgChart1"/>
    <dgm:cxn modelId="{DD8FC9E9-44D8-41B1-BD13-726FFDAEEF50}" type="presParOf" srcId="{2EE95CDE-C52B-4E15-B1BC-CAD2E833E817}" destId="{7E4C7004-4444-4439-8F8C-C9CE1F9E5793}" srcOrd="1" destOrd="0" presId="urn:microsoft.com/office/officeart/2005/8/layout/orgChart1"/>
    <dgm:cxn modelId="{4021D473-8CC7-46CA-A74B-F968696B3FE8}" type="presParOf" srcId="{2EE95CDE-C52B-4E15-B1BC-CAD2E833E817}" destId="{D0C4E558-7D3C-436B-BC92-361B4DB7E6C5}" srcOrd="2" destOrd="0" presId="urn:microsoft.com/office/officeart/2005/8/layout/orgChart1"/>
    <dgm:cxn modelId="{DBCF217A-44E4-482C-B5D0-42EA00ACA3C0}" type="presParOf" srcId="{BF647480-6FC2-4F39-85E9-B2BA98B42041}" destId="{BF12C6AB-C08A-487C-8E45-910715F4F94C}" srcOrd="8" destOrd="0" presId="urn:microsoft.com/office/officeart/2005/8/layout/orgChart1"/>
    <dgm:cxn modelId="{A9D67C21-EB8E-475D-9DF7-6569728A50A2}" type="presParOf" srcId="{BF647480-6FC2-4F39-85E9-B2BA98B42041}" destId="{8BEEC42B-0769-4173-BF8F-585AC23D3A42}" srcOrd="9" destOrd="0" presId="urn:microsoft.com/office/officeart/2005/8/layout/orgChart1"/>
    <dgm:cxn modelId="{2C18BE85-AB4C-4380-8742-CF33B78CA946}" type="presParOf" srcId="{8BEEC42B-0769-4173-BF8F-585AC23D3A42}" destId="{FCE91E0A-4A57-4368-BEC7-3265BB0391EC}" srcOrd="0" destOrd="0" presId="urn:microsoft.com/office/officeart/2005/8/layout/orgChart1"/>
    <dgm:cxn modelId="{417146D7-1089-4436-A3B5-4CE53ABC47F3}" type="presParOf" srcId="{FCE91E0A-4A57-4368-BEC7-3265BB0391EC}" destId="{63FFF225-12A8-4D7E-9626-123F2CE1B78B}" srcOrd="0" destOrd="0" presId="urn:microsoft.com/office/officeart/2005/8/layout/orgChart1"/>
    <dgm:cxn modelId="{E466CBFA-5AEC-4DB8-97B6-3735DDBBFFEC}" type="presParOf" srcId="{FCE91E0A-4A57-4368-BEC7-3265BB0391EC}" destId="{866D08AB-F94F-4AED-8978-250583A9DD9A}" srcOrd="1" destOrd="0" presId="urn:microsoft.com/office/officeart/2005/8/layout/orgChart1"/>
    <dgm:cxn modelId="{3493544B-62A2-4F2F-8B63-F7346A3763BD}" type="presParOf" srcId="{8BEEC42B-0769-4173-BF8F-585AC23D3A42}" destId="{056433CE-8ED8-449E-93EF-73E86217A3FE}" srcOrd="1" destOrd="0" presId="urn:microsoft.com/office/officeart/2005/8/layout/orgChart1"/>
    <dgm:cxn modelId="{3F628DA9-110C-4BA8-89B9-A6BC06A57135}" type="presParOf" srcId="{8BEEC42B-0769-4173-BF8F-585AC23D3A42}" destId="{74324B4A-EA29-40E7-A75C-C0F69C6C010B}" srcOrd="2" destOrd="0" presId="urn:microsoft.com/office/officeart/2005/8/layout/orgChart1"/>
    <dgm:cxn modelId="{7555FF78-D039-4808-92ED-2736DEF61765}" type="presParOf" srcId="{BA20D1C4-B5B1-4923-9282-A76ADD160E2A}" destId="{AF4B5021-E928-4471-8318-9E17B415D5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4D36DC-E64A-49EC-B921-A8DBF9399AE2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4DE9948-A886-4AE5-9629-8420E3BFE008}">
      <dgm:prSet phldrT="[Text]" custT="1"/>
      <dgm:spPr/>
      <dgm:t>
        <a:bodyPr/>
        <a:lstStyle/>
        <a:p>
          <a:r>
            <a:rPr lang="en-US" sz="1050"/>
            <a:t>Control Node</a:t>
          </a:r>
        </a:p>
      </dgm:t>
    </dgm:pt>
    <dgm:pt modelId="{5E9B0AEB-33D2-441A-86F6-AE4345323AF6}" type="parTrans" cxnId="{4173890B-2F55-4053-9BDA-12D29BB138DA}">
      <dgm:prSet/>
      <dgm:spPr/>
      <dgm:t>
        <a:bodyPr/>
        <a:lstStyle/>
        <a:p>
          <a:endParaRPr lang="en-US"/>
        </a:p>
      </dgm:t>
    </dgm:pt>
    <dgm:pt modelId="{54B905E3-9960-4FC8-8D73-BC1E746544CA}" type="sibTrans" cxnId="{4173890B-2F55-4053-9BDA-12D29BB138DA}">
      <dgm:prSet/>
      <dgm:spPr/>
      <dgm:t>
        <a:bodyPr/>
        <a:lstStyle/>
        <a:p>
          <a:endParaRPr lang="en-US"/>
        </a:p>
      </dgm:t>
    </dgm:pt>
    <dgm:pt modelId="{12D7605C-D797-4360-B5FF-E6575E7F332E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8C572E9D-DED9-4F74-ABC9-A899D8ECFBA2}" type="parTrans" cxnId="{D7E9446E-97C9-4986-9EFB-4B3AD16F67C2}">
      <dgm:prSet/>
      <dgm:spPr/>
      <dgm:t>
        <a:bodyPr/>
        <a:lstStyle/>
        <a:p>
          <a:endParaRPr lang="en-US"/>
        </a:p>
      </dgm:t>
    </dgm:pt>
    <dgm:pt modelId="{E28A7691-1814-47A7-A533-6E5CD00F81EA}" type="sibTrans" cxnId="{D7E9446E-97C9-4986-9EFB-4B3AD16F67C2}">
      <dgm:prSet/>
      <dgm:spPr/>
      <dgm:t>
        <a:bodyPr/>
        <a:lstStyle/>
        <a:p>
          <a:endParaRPr lang="en-US"/>
        </a:p>
      </dgm:t>
    </dgm:pt>
    <dgm:pt modelId="{2990FAC0-F2AD-45CE-8E2A-571287FFBA6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252046C0-4941-4019-BBCB-9B07DF1AB48B}" type="parTrans" cxnId="{DA791AEB-45B2-4918-98BA-3D68B87C583D}">
      <dgm:prSet/>
      <dgm:spPr/>
      <dgm:t>
        <a:bodyPr/>
        <a:lstStyle/>
        <a:p>
          <a:endParaRPr lang="en-US"/>
        </a:p>
      </dgm:t>
    </dgm:pt>
    <dgm:pt modelId="{D6A95121-F6EA-4B2F-B39E-20A250B6306E}" type="sibTrans" cxnId="{DA791AEB-45B2-4918-98BA-3D68B87C583D}">
      <dgm:prSet/>
      <dgm:spPr/>
      <dgm:t>
        <a:bodyPr/>
        <a:lstStyle/>
        <a:p>
          <a:endParaRPr lang="en-US"/>
        </a:p>
      </dgm:t>
    </dgm:pt>
    <dgm:pt modelId="{3BEAB8E4-EABB-463A-A0C5-5414644F488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71874BED-CE8E-4989-8C97-8A8FFD068B0D}" type="parTrans" cxnId="{34911F82-4C8E-4952-8BF7-064BF911E86B}">
      <dgm:prSet/>
      <dgm:spPr/>
      <dgm:t>
        <a:bodyPr/>
        <a:lstStyle/>
        <a:p>
          <a:endParaRPr lang="en-US"/>
        </a:p>
      </dgm:t>
    </dgm:pt>
    <dgm:pt modelId="{AEC551DE-00F6-44DC-B028-593DFBDC9FCB}" type="sibTrans" cxnId="{34911F82-4C8E-4952-8BF7-064BF911E86B}">
      <dgm:prSet/>
      <dgm:spPr/>
      <dgm:t>
        <a:bodyPr/>
        <a:lstStyle/>
        <a:p>
          <a:endParaRPr lang="en-US"/>
        </a:p>
      </dgm:t>
    </dgm:pt>
    <dgm:pt modelId="{4F691B6F-A310-4BBD-A7F7-D50C67CCD9F0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762AB7D4-1373-48AC-8880-FAF0EEEE7F02}" type="parTrans" cxnId="{33E8967E-4DF1-4EE7-BFC0-CF657A975328}">
      <dgm:prSet/>
      <dgm:spPr/>
      <dgm:t>
        <a:bodyPr/>
        <a:lstStyle/>
        <a:p>
          <a:endParaRPr lang="en-US"/>
        </a:p>
      </dgm:t>
    </dgm:pt>
    <dgm:pt modelId="{82B2E2B7-FC64-433F-B9E3-DAA42AB9DAAF}" type="sibTrans" cxnId="{33E8967E-4DF1-4EE7-BFC0-CF657A975328}">
      <dgm:prSet/>
      <dgm:spPr/>
      <dgm:t>
        <a:bodyPr/>
        <a:lstStyle/>
        <a:p>
          <a:endParaRPr lang="en-US"/>
        </a:p>
      </dgm:t>
    </dgm:pt>
    <dgm:pt modelId="{F9FB2D7D-AF4D-4FAC-A4EB-6BF84E6F14AD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D92A7FE5-9E2E-4293-9CA7-F13AAC3F9F9F}" type="parTrans" cxnId="{24BC4EC2-C2F1-4EAC-8A6A-E6B1FE669A5A}">
      <dgm:prSet/>
      <dgm:spPr/>
      <dgm:t>
        <a:bodyPr/>
        <a:lstStyle/>
        <a:p>
          <a:endParaRPr lang="en-US"/>
        </a:p>
      </dgm:t>
    </dgm:pt>
    <dgm:pt modelId="{37962DA9-38EC-4E30-8E13-AE56B9864CE8}" type="sibTrans" cxnId="{24BC4EC2-C2F1-4EAC-8A6A-E6B1FE669A5A}">
      <dgm:prSet/>
      <dgm:spPr/>
      <dgm:t>
        <a:bodyPr/>
        <a:lstStyle/>
        <a:p>
          <a:endParaRPr lang="en-US"/>
        </a:p>
      </dgm:t>
    </dgm:pt>
    <dgm:pt modelId="{0BDA62A1-6179-4649-9491-86EA7AE590B6}" type="pres">
      <dgm:prSet presAssocID="{674D36DC-E64A-49EC-B921-A8DBF9399A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20D1C4-B5B1-4923-9282-A76ADD160E2A}" type="pres">
      <dgm:prSet presAssocID="{94DE9948-A886-4AE5-9629-8420E3BFE008}" presName="hierRoot1" presStyleCnt="0">
        <dgm:presLayoutVars>
          <dgm:hierBranch val="init"/>
        </dgm:presLayoutVars>
      </dgm:prSet>
      <dgm:spPr/>
    </dgm:pt>
    <dgm:pt modelId="{0969AC7C-4BFC-4644-A55B-388E304FDBAB}" type="pres">
      <dgm:prSet presAssocID="{94DE9948-A886-4AE5-9629-8420E3BFE008}" presName="rootComposite1" presStyleCnt="0"/>
      <dgm:spPr/>
    </dgm:pt>
    <dgm:pt modelId="{73A7FF3B-5240-4B8F-95A2-3647BF29B573}" type="pres">
      <dgm:prSet presAssocID="{94DE9948-A886-4AE5-9629-8420E3BFE008}" presName="rootText1" presStyleLbl="node0" presStyleIdx="0" presStyleCnt="1">
        <dgm:presLayoutVars>
          <dgm:chPref val="3"/>
        </dgm:presLayoutVars>
      </dgm:prSet>
      <dgm:spPr/>
    </dgm:pt>
    <dgm:pt modelId="{0948EB4E-AAEF-4E09-9C3D-93CFD85CC11D}" type="pres">
      <dgm:prSet presAssocID="{94DE9948-A886-4AE5-9629-8420E3BFE008}" presName="rootConnector1" presStyleLbl="node1" presStyleIdx="0" presStyleCnt="0"/>
      <dgm:spPr/>
    </dgm:pt>
    <dgm:pt modelId="{BF647480-6FC2-4F39-85E9-B2BA98B42041}" type="pres">
      <dgm:prSet presAssocID="{94DE9948-A886-4AE5-9629-8420E3BFE008}" presName="hierChild2" presStyleCnt="0"/>
      <dgm:spPr/>
    </dgm:pt>
    <dgm:pt modelId="{6D45A217-7EA1-4A2B-ADD3-679B947FAA40}" type="pres">
      <dgm:prSet presAssocID="{8C572E9D-DED9-4F74-ABC9-A899D8ECFBA2}" presName="Name37" presStyleLbl="parChTrans1D2" presStyleIdx="0" presStyleCnt="5"/>
      <dgm:spPr/>
    </dgm:pt>
    <dgm:pt modelId="{1FE0747B-0C69-47A9-A8F5-1617D15D1244}" type="pres">
      <dgm:prSet presAssocID="{12D7605C-D797-4360-B5FF-E6575E7F332E}" presName="hierRoot2" presStyleCnt="0">
        <dgm:presLayoutVars>
          <dgm:hierBranch val="init"/>
        </dgm:presLayoutVars>
      </dgm:prSet>
      <dgm:spPr/>
    </dgm:pt>
    <dgm:pt modelId="{36D82ED4-77BE-4308-868C-463280606D36}" type="pres">
      <dgm:prSet presAssocID="{12D7605C-D797-4360-B5FF-E6575E7F332E}" presName="rootComposite" presStyleCnt="0"/>
      <dgm:spPr/>
    </dgm:pt>
    <dgm:pt modelId="{759B15CE-2E87-4706-BDDA-873EE8148BCC}" type="pres">
      <dgm:prSet presAssocID="{12D7605C-D797-4360-B5FF-E6575E7F332E}" presName="rootText" presStyleLbl="node2" presStyleIdx="0" presStyleCnt="5">
        <dgm:presLayoutVars>
          <dgm:chPref val="3"/>
        </dgm:presLayoutVars>
      </dgm:prSet>
      <dgm:spPr/>
    </dgm:pt>
    <dgm:pt modelId="{024A0C15-BB1E-4950-871D-9388FC900220}" type="pres">
      <dgm:prSet presAssocID="{12D7605C-D797-4360-B5FF-E6575E7F332E}" presName="rootConnector" presStyleLbl="node2" presStyleIdx="0" presStyleCnt="5"/>
      <dgm:spPr/>
    </dgm:pt>
    <dgm:pt modelId="{E1CF518C-0E39-470A-99B1-A06573FF4046}" type="pres">
      <dgm:prSet presAssocID="{12D7605C-D797-4360-B5FF-E6575E7F332E}" presName="hierChild4" presStyleCnt="0"/>
      <dgm:spPr/>
    </dgm:pt>
    <dgm:pt modelId="{9B381F17-627F-441C-937B-69C40F05FE2D}" type="pres">
      <dgm:prSet presAssocID="{12D7605C-D797-4360-B5FF-E6575E7F332E}" presName="hierChild5" presStyleCnt="0"/>
      <dgm:spPr/>
    </dgm:pt>
    <dgm:pt modelId="{5CFB9404-8909-40CF-918B-A5A6906652E7}" type="pres">
      <dgm:prSet presAssocID="{252046C0-4941-4019-BBCB-9B07DF1AB48B}" presName="Name37" presStyleLbl="parChTrans1D2" presStyleIdx="1" presStyleCnt="5"/>
      <dgm:spPr/>
    </dgm:pt>
    <dgm:pt modelId="{A9A6F797-80DE-4392-8B07-26D9D6E31FF9}" type="pres">
      <dgm:prSet presAssocID="{2990FAC0-F2AD-45CE-8E2A-571287FFBA6F}" presName="hierRoot2" presStyleCnt="0">
        <dgm:presLayoutVars>
          <dgm:hierBranch val="init"/>
        </dgm:presLayoutVars>
      </dgm:prSet>
      <dgm:spPr/>
    </dgm:pt>
    <dgm:pt modelId="{7239E72B-4E98-4DDB-B13C-F00F6E13BA2D}" type="pres">
      <dgm:prSet presAssocID="{2990FAC0-F2AD-45CE-8E2A-571287FFBA6F}" presName="rootComposite" presStyleCnt="0"/>
      <dgm:spPr/>
    </dgm:pt>
    <dgm:pt modelId="{78B2C956-CFDE-418C-B3BB-9936EF23E6A4}" type="pres">
      <dgm:prSet presAssocID="{2990FAC0-F2AD-45CE-8E2A-571287FFBA6F}" presName="rootText" presStyleLbl="node2" presStyleIdx="1" presStyleCnt="5">
        <dgm:presLayoutVars>
          <dgm:chPref val="3"/>
        </dgm:presLayoutVars>
      </dgm:prSet>
      <dgm:spPr/>
    </dgm:pt>
    <dgm:pt modelId="{36FFB955-2441-4AAB-865F-73A5CDFFF1E6}" type="pres">
      <dgm:prSet presAssocID="{2990FAC0-F2AD-45CE-8E2A-571287FFBA6F}" presName="rootConnector" presStyleLbl="node2" presStyleIdx="1" presStyleCnt="5"/>
      <dgm:spPr/>
    </dgm:pt>
    <dgm:pt modelId="{A9A651B6-1782-4111-B80C-7E957F261755}" type="pres">
      <dgm:prSet presAssocID="{2990FAC0-F2AD-45CE-8E2A-571287FFBA6F}" presName="hierChild4" presStyleCnt="0"/>
      <dgm:spPr/>
    </dgm:pt>
    <dgm:pt modelId="{C00DC887-4C22-4E84-8CE8-A359F93B90E0}" type="pres">
      <dgm:prSet presAssocID="{2990FAC0-F2AD-45CE-8E2A-571287FFBA6F}" presName="hierChild5" presStyleCnt="0"/>
      <dgm:spPr/>
    </dgm:pt>
    <dgm:pt modelId="{988A903B-DE3D-40AB-9881-22FA89366094}" type="pres">
      <dgm:prSet presAssocID="{71874BED-CE8E-4989-8C97-8A8FFD068B0D}" presName="Name37" presStyleLbl="parChTrans1D2" presStyleIdx="2" presStyleCnt="5"/>
      <dgm:spPr/>
    </dgm:pt>
    <dgm:pt modelId="{364043C3-02C2-4641-9D0F-C6BFA42A7C63}" type="pres">
      <dgm:prSet presAssocID="{3BEAB8E4-EABB-463A-A0C5-5414644F4883}" presName="hierRoot2" presStyleCnt="0">
        <dgm:presLayoutVars>
          <dgm:hierBranch val="init"/>
        </dgm:presLayoutVars>
      </dgm:prSet>
      <dgm:spPr/>
    </dgm:pt>
    <dgm:pt modelId="{48003FA6-23A9-4343-B236-AB1991753C1C}" type="pres">
      <dgm:prSet presAssocID="{3BEAB8E4-EABB-463A-A0C5-5414644F4883}" presName="rootComposite" presStyleCnt="0"/>
      <dgm:spPr/>
    </dgm:pt>
    <dgm:pt modelId="{A55EF3D3-2998-4FBE-8AA3-4ED556D36A2C}" type="pres">
      <dgm:prSet presAssocID="{3BEAB8E4-EABB-463A-A0C5-5414644F4883}" presName="rootText" presStyleLbl="node2" presStyleIdx="2" presStyleCnt="5" custLinFactNeighborX="-6540" custLinFactNeighborY="3225">
        <dgm:presLayoutVars>
          <dgm:chPref val="3"/>
        </dgm:presLayoutVars>
      </dgm:prSet>
      <dgm:spPr/>
    </dgm:pt>
    <dgm:pt modelId="{55DB7FE7-9DE5-450F-BD53-874FC60DCCB2}" type="pres">
      <dgm:prSet presAssocID="{3BEAB8E4-EABB-463A-A0C5-5414644F4883}" presName="rootConnector" presStyleLbl="node2" presStyleIdx="2" presStyleCnt="5"/>
      <dgm:spPr/>
    </dgm:pt>
    <dgm:pt modelId="{B8AD036A-4A38-40F6-9EDC-865830F53B97}" type="pres">
      <dgm:prSet presAssocID="{3BEAB8E4-EABB-463A-A0C5-5414644F4883}" presName="hierChild4" presStyleCnt="0"/>
      <dgm:spPr/>
    </dgm:pt>
    <dgm:pt modelId="{F57753BF-25CF-46DF-93F1-339B159DFE4C}" type="pres">
      <dgm:prSet presAssocID="{3BEAB8E4-EABB-463A-A0C5-5414644F4883}" presName="hierChild5" presStyleCnt="0"/>
      <dgm:spPr/>
    </dgm:pt>
    <dgm:pt modelId="{36400558-BBE1-4458-B5E2-A3F5F8065080}" type="pres">
      <dgm:prSet presAssocID="{D92A7FE5-9E2E-4293-9CA7-F13AAC3F9F9F}" presName="Name37" presStyleLbl="parChTrans1D2" presStyleIdx="3" presStyleCnt="5"/>
      <dgm:spPr/>
    </dgm:pt>
    <dgm:pt modelId="{2EE95CDE-C52B-4E15-B1BC-CAD2E833E817}" type="pres">
      <dgm:prSet presAssocID="{F9FB2D7D-AF4D-4FAC-A4EB-6BF84E6F14AD}" presName="hierRoot2" presStyleCnt="0">
        <dgm:presLayoutVars>
          <dgm:hierBranch val="init"/>
        </dgm:presLayoutVars>
      </dgm:prSet>
      <dgm:spPr/>
    </dgm:pt>
    <dgm:pt modelId="{87FD582A-C59E-4E56-89B5-41B4A18A91E2}" type="pres">
      <dgm:prSet presAssocID="{F9FB2D7D-AF4D-4FAC-A4EB-6BF84E6F14AD}" presName="rootComposite" presStyleCnt="0"/>
      <dgm:spPr/>
    </dgm:pt>
    <dgm:pt modelId="{D32814B3-ABE4-47B2-8D12-2E661225F9D7}" type="pres">
      <dgm:prSet presAssocID="{F9FB2D7D-AF4D-4FAC-A4EB-6BF84E6F14AD}" presName="rootText" presStyleLbl="node2" presStyleIdx="3" presStyleCnt="5" custLinFactNeighborX="-6016">
        <dgm:presLayoutVars>
          <dgm:chPref val="3"/>
        </dgm:presLayoutVars>
      </dgm:prSet>
      <dgm:spPr/>
    </dgm:pt>
    <dgm:pt modelId="{8C2E0C88-6B8E-4ED1-9955-B3024255D867}" type="pres">
      <dgm:prSet presAssocID="{F9FB2D7D-AF4D-4FAC-A4EB-6BF84E6F14AD}" presName="rootConnector" presStyleLbl="node2" presStyleIdx="3" presStyleCnt="5"/>
      <dgm:spPr/>
    </dgm:pt>
    <dgm:pt modelId="{7E4C7004-4444-4439-8F8C-C9CE1F9E5793}" type="pres">
      <dgm:prSet presAssocID="{F9FB2D7D-AF4D-4FAC-A4EB-6BF84E6F14AD}" presName="hierChild4" presStyleCnt="0"/>
      <dgm:spPr/>
    </dgm:pt>
    <dgm:pt modelId="{D0C4E558-7D3C-436B-BC92-361B4DB7E6C5}" type="pres">
      <dgm:prSet presAssocID="{F9FB2D7D-AF4D-4FAC-A4EB-6BF84E6F14AD}" presName="hierChild5" presStyleCnt="0"/>
      <dgm:spPr/>
    </dgm:pt>
    <dgm:pt modelId="{BF12C6AB-C08A-487C-8E45-910715F4F94C}" type="pres">
      <dgm:prSet presAssocID="{762AB7D4-1373-48AC-8880-FAF0EEEE7F02}" presName="Name37" presStyleLbl="parChTrans1D2" presStyleIdx="4" presStyleCnt="5"/>
      <dgm:spPr/>
    </dgm:pt>
    <dgm:pt modelId="{8BEEC42B-0769-4173-BF8F-585AC23D3A42}" type="pres">
      <dgm:prSet presAssocID="{4F691B6F-A310-4BBD-A7F7-D50C67CCD9F0}" presName="hierRoot2" presStyleCnt="0">
        <dgm:presLayoutVars>
          <dgm:hierBranch val="init"/>
        </dgm:presLayoutVars>
      </dgm:prSet>
      <dgm:spPr/>
    </dgm:pt>
    <dgm:pt modelId="{FCE91E0A-4A57-4368-BEC7-3265BB0391EC}" type="pres">
      <dgm:prSet presAssocID="{4F691B6F-A310-4BBD-A7F7-D50C67CCD9F0}" presName="rootComposite" presStyleCnt="0"/>
      <dgm:spPr/>
    </dgm:pt>
    <dgm:pt modelId="{63FFF225-12A8-4D7E-9626-123F2CE1B78B}" type="pres">
      <dgm:prSet presAssocID="{4F691B6F-A310-4BBD-A7F7-D50C67CCD9F0}" presName="rootText" presStyleLbl="node2" presStyleIdx="4" presStyleCnt="5">
        <dgm:presLayoutVars>
          <dgm:chPref val="3"/>
        </dgm:presLayoutVars>
      </dgm:prSet>
      <dgm:spPr/>
    </dgm:pt>
    <dgm:pt modelId="{866D08AB-F94F-4AED-8978-250583A9DD9A}" type="pres">
      <dgm:prSet presAssocID="{4F691B6F-A310-4BBD-A7F7-D50C67CCD9F0}" presName="rootConnector" presStyleLbl="node2" presStyleIdx="4" presStyleCnt="5"/>
      <dgm:spPr/>
    </dgm:pt>
    <dgm:pt modelId="{056433CE-8ED8-449E-93EF-73E86217A3FE}" type="pres">
      <dgm:prSet presAssocID="{4F691B6F-A310-4BBD-A7F7-D50C67CCD9F0}" presName="hierChild4" presStyleCnt="0"/>
      <dgm:spPr/>
    </dgm:pt>
    <dgm:pt modelId="{74324B4A-EA29-40E7-A75C-C0F69C6C010B}" type="pres">
      <dgm:prSet presAssocID="{4F691B6F-A310-4BBD-A7F7-D50C67CCD9F0}" presName="hierChild5" presStyleCnt="0"/>
      <dgm:spPr/>
    </dgm:pt>
    <dgm:pt modelId="{AF4B5021-E928-4471-8318-9E17B415D5C9}" type="pres">
      <dgm:prSet presAssocID="{94DE9948-A886-4AE5-9629-8420E3BFE008}" presName="hierChild3" presStyleCnt="0"/>
      <dgm:spPr/>
    </dgm:pt>
  </dgm:ptLst>
  <dgm:cxnLst>
    <dgm:cxn modelId="{E1A68D02-3A5E-4176-A16A-539FB7779CDD}" type="presOf" srcId="{8C572E9D-DED9-4F74-ABC9-A899D8ECFBA2}" destId="{6D45A217-7EA1-4A2B-ADD3-679B947FAA40}" srcOrd="0" destOrd="0" presId="urn:microsoft.com/office/officeart/2005/8/layout/orgChart1"/>
    <dgm:cxn modelId="{4173890B-2F55-4053-9BDA-12D29BB138DA}" srcId="{674D36DC-E64A-49EC-B921-A8DBF9399AE2}" destId="{94DE9948-A886-4AE5-9629-8420E3BFE008}" srcOrd="0" destOrd="0" parTransId="{5E9B0AEB-33D2-441A-86F6-AE4345323AF6}" sibTransId="{54B905E3-9960-4FC8-8D73-BC1E746544CA}"/>
    <dgm:cxn modelId="{8BC1E817-3827-4CBD-8370-C72E3F4D7699}" type="presOf" srcId="{F9FB2D7D-AF4D-4FAC-A4EB-6BF84E6F14AD}" destId="{8C2E0C88-6B8E-4ED1-9955-B3024255D867}" srcOrd="1" destOrd="0" presId="urn:microsoft.com/office/officeart/2005/8/layout/orgChart1"/>
    <dgm:cxn modelId="{CD40C226-2FFB-4792-AE11-DC0C7F91B5DC}" type="presOf" srcId="{2990FAC0-F2AD-45CE-8E2A-571287FFBA6F}" destId="{78B2C956-CFDE-418C-B3BB-9936EF23E6A4}" srcOrd="0" destOrd="0" presId="urn:microsoft.com/office/officeart/2005/8/layout/orgChart1"/>
    <dgm:cxn modelId="{19C82728-3D7D-4575-933E-F7AAA25850A4}" type="presOf" srcId="{F9FB2D7D-AF4D-4FAC-A4EB-6BF84E6F14AD}" destId="{D32814B3-ABE4-47B2-8D12-2E661225F9D7}" srcOrd="0" destOrd="0" presId="urn:microsoft.com/office/officeart/2005/8/layout/orgChart1"/>
    <dgm:cxn modelId="{122D9032-F119-4C8B-88A7-0E6DC5162BD3}" type="presOf" srcId="{674D36DC-E64A-49EC-B921-A8DBF9399AE2}" destId="{0BDA62A1-6179-4649-9491-86EA7AE590B6}" srcOrd="0" destOrd="0" presId="urn:microsoft.com/office/officeart/2005/8/layout/orgChart1"/>
    <dgm:cxn modelId="{FBE6C734-CBE1-4863-940B-ED130EFB0A2F}" type="presOf" srcId="{D92A7FE5-9E2E-4293-9CA7-F13AAC3F9F9F}" destId="{36400558-BBE1-4458-B5E2-A3F5F8065080}" srcOrd="0" destOrd="0" presId="urn:microsoft.com/office/officeart/2005/8/layout/orgChart1"/>
    <dgm:cxn modelId="{951DF845-5E80-4BA4-A261-7884ABB69E61}" type="presOf" srcId="{762AB7D4-1373-48AC-8880-FAF0EEEE7F02}" destId="{BF12C6AB-C08A-487C-8E45-910715F4F94C}" srcOrd="0" destOrd="0" presId="urn:microsoft.com/office/officeart/2005/8/layout/orgChart1"/>
    <dgm:cxn modelId="{3EF5BC49-7A7B-4F16-B66C-9A6FE0C94402}" type="presOf" srcId="{12D7605C-D797-4360-B5FF-E6575E7F332E}" destId="{024A0C15-BB1E-4950-871D-9388FC900220}" srcOrd="1" destOrd="0" presId="urn:microsoft.com/office/officeart/2005/8/layout/orgChart1"/>
    <dgm:cxn modelId="{F3D16E6A-3FC6-45E7-AD3C-FB26A66B6B0F}" type="presOf" srcId="{3BEAB8E4-EABB-463A-A0C5-5414644F4883}" destId="{A55EF3D3-2998-4FBE-8AA3-4ED556D36A2C}" srcOrd="0" destOrd="0" presId="urn:microsoft.com/office/officeart/2005/8/layout/orgChart1"/>
    <dgm:cxn modelId="{D7E9446E-97C9-4986-9EFB-4B3AD16F67C2}" srcId="{94DE9948-A886-4AE5-9629-8420E3BFE008}" destId="{12D7605C-D797-4360-B5FF-E6575E7F332E}" srcOrd="0" destOrd="0" parTransId="{8C572E9D-DED9-4F74-ABC9-A899D8ECFBA2}" sibTransId="{E28A7691-1814-47A7-A533-6E5CD00F81EA}"/>
    <dgm:cxn modelId="{33E8967E-4DF1-4EE7-BFC0-CF657A975328}" srcId="{94DE9948-A886-4AE5-9629-8420E3BFE008}" destId="{4F691B6F-A310-4BBD-A7F7-D50C67CCD9F0}" srcOrd="4" destOrd="0" parTransId="{762AB7D4-1373-48AC-8880-FAF0EEEE7F02}" sibTransId="{82B2E2B7-FC64-433F-B9E3-DAA42AB9DAAF}"/>
    <dgm:cxn modelId="{33D60282-2A6E-490D-8C1A-77B02D6F707E}" type="presOf" srcId="{2990FAC0-F2AD-45CE-8E2A-571287FFBA6F}" destId="{36FFB955-2441-4AAB-865F-73A5CDFFF1E6}" srcOrd="1" destOrd="0" presId="urn:microsoft.com/office/officeart/2005/8/layout/orgChart1"/>
    <dgm:cxn modelId="{34911F82-4C8E-4952-8BF7-064BF911E86B}" srcId="{94DE9948-A886-4AE5-9629-8420E3BFE008}" destId="{3BEAB8E4-EABB-463A-A0C5-5414644F4883}" srcOrd="2" destOrd="0" parTransId="{71874BED-CE8E-4989-8C97-8A8FFD068B0D}" sibTransId="{AEC551DE-00F6-44DC-B028-593DFBDC9FCB}"/>
    <dgm:cxn modelId="{25D0AE91-EF0C-45BA-A6CC-F8AF1D3D6B18}" type="presOf" srcId="{4F691B6F-A310-4BBD-A7F7-D50C67CCD9F0}" destId="{63FFF225-12A8-4D7E-9626-123F2CE1B78B}" srcOrd="0" destOrd="0" presId="urn:microsoft.com/office/officeart/2005/8/layout/orgChart1"/>
    <dgm:cxn modelId="{D5060495-6C7F-4860-8D1B-0097D9EAB618}" type="presOf" srcId="{94DE9948-A886-4AE5-9629-8420E3BFE008}" destId="{0948EB4E-AAEF-4E09-9C3D-93CFD85CC11D}" srcOrd="1" destOrd="0" presId="urn:microsoft.com/office/officeart/2005/8/layout/orgChart1"/>
    <dgm:cxn modelId="{469A539D-1E8C-4466-B4EF-25B7A652101F}" type="presOf" srcId="{4F691B6F-A310-4BBD-A7F7-D50C67CCD9F0}" destId="{866D08AB-F94F-4AED-8978-250583A9DD9A}" srcOrd="1" destOrd="0" presId="urn:microsoft.com/office/officeart/2005/8/layout/orgChart1"/>
    <dgm:cxn modelId="{1949C29E-D88B-4A41-9081-C34183C819F4}" type="presOf" srcId="{71874BED-CE8E-4989-8C97-8A8FFD068B0D}" destId="{988A903B-DE3D-40AB-9881-22FA89366094}" srcOrd="0" destOrd="0" presId="urn:microsoft.com/office/officeart/2005/8/layout/orgChart1"/>
    <dgm:cxn modelId="{3DA84FBF-E0F6-41EE-8865-FCA057EF4381}" type="presOf" srcId="{252046C0-4941-4019-BBCB-9B07DF1AB48B}" destId="{5CFB9404-8909-40CF-918B-A5A6906652E7}" srcOrd="0" destOrd="0" presId="urn:microsoft.com/office/officeart/2005/8/layout/orgChart1"/>
    <dgm:cxn modelId="{24BC4EC2-C2F1-4EAC-8A6A-E6B1FE669A5A}" srcId="{94DE9948-A886-4AE5-9629-8420E3BFE008}" destId="{F9FB2D7D-AF4D-4FAC-A4EB-6BF84E6F14AD}" srcOrd="3" destOrd="0" parTransId="{D92A7FE5-9E2E-4293-9CA7-F13AAC3F9F9F}" sibTransId="{37962DA9-38EC-4E30-8E13-AE56B9864CE8}"/>
    <dgm:cxn modelId="{9690FDE7-2A74-40AF-A0FC-CE6E9347FC6B}" type="presOf" srcId="{12D7605C-D797-4360-B5FF-E6575E7F332E}" destId="{759B15CE-2E87-4706-BDDA-873EE8148BCC}" srcOrd="0" destOrd="0" presId="urn:microsoft.com/office/officeart/2005/8/layout/orgChart1"/>
    <dgm:cxn modelId="{DA791AEB-45B2-4918-98BA-3D68B87C583D}" srcId="{94DE9948-A886-4AE5-9629-8420E3BFE008}" destId="{2990FAC0-F2AD-45CE-8E2A-571287FFBA6F}" srcOrd="1" destOrd="0" parTransId="{252046C0-4941-4019-BBCB-9B07DF1AB48B}" sibTransId="{D6A95121-F6EA-4B2F-B39E-20A250B6306E}"/>
    <dgm:cxn modelId="{9819A9EF-CDDE-40CF-BBDF-E21569ED5DAE}" type="presOf" srcId="{3BEAB8E4-EABB-463A-A0C5-5414644F4883}" destId="{55DB7FE7-9DE5-450F-BD53-874FC60DCCB2}" srcOrd="1" destOrd="0" presId="urn:microsoft.com/office/officeart/2005/8/layout/orgChart1"/>
    <dgm:cxn modelId="{CEB604FC-50E7-4998-81D1-C25A809CA9F8}" type="presOf" srcId="{94DE9948-A886-4AE5-9629-8420E3BFE008}" destId="{73A7FF3B-5240-4B8F-95A2-3647BF29B573}" srcOrd="0" destOrd="0" presId="urn:microsoft.com/office/officeart/2005/8/layout/orgChart1"/>
    <dgm:cxn modelId="{D024B0D7-EA74-417B-97C7-208823E97D7B}" type="presParOf" srcId="{0BDA62A1-6179-4649-9491-86EA7AE590B6}" destId="{BA20D1C4-B5B1-4923-9282-A76ADD160E2A}" srcOrd="0" destOrd="0" presId="urn:microsoft.com/office/officeart/2005/8/layout/orgChart1"/>
    <dgm:cxn modelId="{F333007D-20C1-4C67-87D7-CA5E21AC0323}" type="presParOf" srcId="{BA20D1C4-B5B1-4923-9282-A76ADD160E2A}" destId="{0969AC7C-4BFC-4644-A55B-388E304FDBAB}" srcOrd="0" destOrd="0" presId="urn:microsoft.com/office/officeart/2005/8/layout/orgChart1"/>
    <dgm:cxn modelId="{412A27E9-73F0-4320-8B79-DBDEEA879417}" type="presParOf" srcId="{0969AC7C-4BFC-4644-A55B-388E304FDBAB}" destId="{73A7FF3B-5240-4B8F-95A2-3647BF29B573}" srcOrd="0" destOrd="0" presId="urn:microsoft.com/office/officeart/2005/8/layout/orgChart1"/>
    <dgm:cxn modelId="{75841C42-238B-4F1D-B111-344ABE82893C}" type="presParOf" srcId="{0969AC7C-4BFC-4644-A55B-388E304FDBAB}" destId="{0948EB4E-AAEF-4E09-9C3D-93CFD85CC11D}" srcOrd="1" destOrd="0" presId="urn:microsoft.com/office/officeart/2005/8/layout/orgChart1"/>
    <dgm:cxn modelId="{60A2DA66-DD8B-409B-967E-E68582AB0784}" type="presParOf" srcId="{BA20D1C4-B5B1-4923-9282-A76ADD160E2A}" destId="{BF647480-6FC2-4F39-85E9-B2BA98B42041}" srcOrd="1" destOrd="0" presId="urn:microsoft.com/office/officeart/2005/8/layout/orgChart1"/>
    <dgm:cxn modelId="{28678382-89F5-4461-9A01-1C9383846C82}" type="presParOf" srcId="{BF647480-6FC2-4F39-85E9-B2BA98B42041}" destId="{6D45A217-7EA1-4A2B-ADD3-679B947FAA40}" srcOrd="0" destOrd="0" presId="urn:microsoft.com/office/officeart/2005/8/layout/orgChart1"/>
    <dgm:cxn modelId="{7E75E5AC-BEDF-4DB2-8FB3-62A7FEBF55F3}" type="presParOf" srcId="{BF647480-6FC2-4F39-85E9-B2BA98B42041}" destId="{1FE0747B-0C69-47A9-A8F5-1617D15D1244}" srcOrd="1" destOrd="0" presId="urn:microsoft.com/office/officeart/2005/8/layout/orgChart1"/>
    <dgm:cxn modelId="{A8B47841-F294-437F-B456-BF9AE0975419}" type="presParOf" srcId="{1FE0747B-0C69-47A9-A8F5-1617D15D1244}" destId="{36D82ED4-77BE-4308-868C-463280606D36}" srcOrd="0" destOrd="0" presId="urn:microsoft.com/office/officeart/2005/8/layout/orgChart1"/>
    <dgm:cxn modelId="{529108D5-2CC8-4291-AAF8-F8944179B239}" type="presParOf" srcId="{36D82ED4-77BE-4308-868C-463280606D36}" destId="{759B15CE-2E87-4706-BDDA-873EE8148BCC}" srcOrd="0" destOrd="0" presId="urn:microsoft.com/office/officeart/2005/8/layout/orgChart1"/>
    <dgm:cxn modelId="{989AED13-2358-4E92-81D6-85F0B72452F2}" type="presParOf" srcId="{36D82ED4-77BE-4308-868C-463280606D36}" destId="{024A0C15-BB1E-4950-871D-9388FC900220}" srcOrd="1" destOrd="0" presId="urn:microsoft.com/office/officeart/2005/8/layout/orgChart1"/>
    <dgm:cxn modelId="{4091489B-9930-4288-9E3C-BD76DACE9383}" type="presParOf" srcId="{1FE0747B-0C69-47A9-A8F5-1617D15D1244}" destId="{E1CF518C-0E39-470A-99B1-A06573FF4046}" srcOrd="1" destOrd="0" presId="urn:microsoft.com/office/officeart/2005/8/layout/orgChart1"/>
    <dgm:cxn modelId="{C06B2EC5-6E28-47FD-B344-601E733239EE}" type="presParOf" srcId="{1FE0747B-0C69-47A9-A8F5-1617D15D1244}" destId="{9B381F17-627F-441C-937B-69C40F05FE2D}" srcOrd="2" destOrd="0" presId="urn:microsoft.com/office/officeart/2005/8/layout/orgChart1"/>
    <dgm:cxn modelId="{84FD6552-8A6E-461E-A9A0-30E7FA005AAE}" type="presParOf" srcId="{BF647480-6FC2-4F39-85E9-B2BA98B42041}" destId="{5CFB9404-8909-40CF-918B-A5A6906652E7}" srcOrd="2" destOrd="0" presId="urn:microsoft.com/office/officeart/2005/8/layout/orgChart1"/>
    <dgm:cxn modelId="{F13C762E-64B9-43A9-8D6C-200321538EA9}" type="presParOf" srcId="{BF647480-6FC2-4F39-85E9-B2BA98B42041}" destId="{A9A6F797-80DE-4392-8B07-26D9D6E31FF9}" srcOrd="3" destOrd="0" presId="urn:microsoft.com/office/officeart/2005/8/layout/orgChart1"/>
    <dgm:cxn modelId="{D14FFEF5-2B5A-4E04-A996-1D7198C19EFF}" type="presParOf" srcId="{A9A6F797-80DE-4392-8B07-26D9D6E31FF9}" destId="{7239E72B-4E98-4DDB-B13C-F00F6E13BA2D}" srcOrd="0" destOrd="0" presId="urn:microsoft.com/office/officeart/2005/8/layout/orgChart1"/>
    <dgm:cxn modelId="{18585B80-80AA-4CB8-AFF2-D44414BF1706}" type="presParOf" srcId="{7239E72B-4E98-4DDB-B13C-F00F6E13BA2D}" destId="{78B2C956-CFDE-418C-B3BB-9936EF23E6A4}" srcOrd="0" destOrd="0" presId="urn:microsoft.com/office/officeart/2005/8/layout/orgChart1"/>
    <dgm:cxn modelId="{96828D8C-74B9-4792-BFB9-682C8D5C4651}" type="presParOf" srcId="{7239E72B-4E98-4DDB-B13C-F00F6E13BA2D}" destId="{36FFB955-2441-4AAB-865F-73A5CDFFF1E6}" srcOrd="1" destOrd="0" presId="urn:microsoft.com/office/officeart/2005/8/layout/orgChart1"/>
    <dgm:cxn modelId="{C13E99E4-E4C9-4026-871F-A1C85EE508CB}" type="presParOf" srcId="{A9A6F797-80DE-4392-8B07-26D9D6E31FF9}" destId="{A9A651B6-1782-4111-B80C-7E957F261755}" srcOrd="1" destOrd="0" presId="urn:microsoft.com/office/officeart/2005/8/layout/orgChart1"/>
    <dgm:cxn modelId="{FFC92058-E00B-4433-87B0-5E60E2840AA3}" type="presParOf" srcId="{A9A6F797-80DE-4392-8B07-26D9D6E31FF9}" destId="{C00DC887-4C22-4E84-8CE8-A359F93B90E0}" srcOrd="2" destOrd="0" presId="urn:microsoft.com/office/officeart/2005/8/layout/orgChart1"/>
    <dgm:cxn modelId="{FD961D35-BA34-445A-98A5-F81CA9363C67}" type="presParOf" srcId="{BF647480-6FC2-4F39-85E9-B2BA98B42041}" destId="{988A903B-DE3D-40AB-9881-22FA89366094}" srcOrd="4" destOrd="0" presId="urn:microsoft.com/office/officeart/2005/8/layout/orgChart1"/>
    <dgm:cxn modelId="{395AD14C-61EA-41F8-A8CA-99233C035836}" type="presParOf" srcId="{BF647480-6FC2-4F39-85E9-B2BA98B42041}" destId="{364043C3-02C2-4641-9D0F-C6BFA42A7C63}" srcOrd="5" destOrd="0" presId="urn:microsoft.com/office/officeart/2005/8/layout/orgChart1"/>
    <dgm:cxn modelId="{F7AD044E-5407-490F-9B6C-90695EB73876}" type="presParOf" srcId="{364043C3-02C2-4641-9D0F-C6BFA42A7C63}" destId="{48003FA6-23A9-4343-B236-AB1991753C1C}" srcOrd="0" destOrd="0" presId="urn:microsoft.com/office/officeart/2005/8/layout/orgChart1"/>
    <dgm:cxn modelId="{19EA7A08-2017-430A-BB7C-17BB76BA8B85}" type="presParOf" srcId="{48003FA6-23A9-4343-B236-AB1991753C1C}" destId="{A55EF3D3-2998-4FBE-8AA3-4ED556D36A2C}" srcOrd="0" destOrd="0" presId="urn:microsoft.com/office/officeart/2005/8/layout/orgChart1"/>
    <dgm:cxn modelId="{51F5A2AF-5BF9-413D-A820-70922AC6C9A5}" type="presParOf" srcId="{48003FA6-23A9-4343-B236-AB1991753C1C}" destId="{55DB7FE7-9DE5-450F-BD53-874FC60DCCB2}" srcOrd="1" destOrd="0" presId="urn:microsoft.com/office/officeart/2005/8/layout/orgChart1"/>
    <dgm:cxn modelId="{14C1DF60-8490-4B75-8024-8A6F8974BA5C}" type="presParOf" srcId="{364043C3-02C2-4641-9D0F-C6BFA42A7C63}" destId="{B8AD036A-4A38-40F6-9EDC-865830F53B97}" srcOrd="1" destOrd="0" presId="urn:microsoft.com/office/officeart/2005/8/layout/orgChart1"/>
    <dgm:cxn modelId="{295055CC-27C6-4ACB-8705-11720C49F821}" type="presParOf" srcId="{364043C3-02C2-4641-9D0F-C6BFA42A7C63}" destId="{F57753BF-25CF-46DF-93F1-339B159DFE4C}" srcOrd="2" destOrd="0" presId="urn:microsoft.com/office/officeart/2005/8/layout/orgChart1"/>
    <dgm:cxn modelId="{ABD17AAC-3A6B-411E-9C2B-73262957C5AA}" type="presParOf" srcId="{BF647480-6FC2-4F39-85E9-B2BA98B42041}" destId="{36400558-BBE1-4458-B5E2-A3F5F8065080}" srcOrd="6" destOrd="0" presId="urn:microsoft.com/office/officeart/2005/8/layout/orgChart1"/>
    <dgm:cxn modelId="{C70AC0E4-7F9C-4BA1-B330-9189993C9346}" type="presParOf" srcId="{BF647480-6FC2-4F39-85E9-B2BA98B42041}" destId="{2EE95CDE-C52B-4E15-B1BC-CAD2E833E817}" srcOrd="7" destOrd="0" presId="urn:microsoft.com/office/officeart/2005/8/layout/orgChart1"/>
    <dgm:cxn modelId="{4FAC3168-38C1-4689-BB07-D9F3E06B0E49}" type="presParOf" srcId="{2EE95CDE-C52B-4E15-B1BC-CAD2E833E817}" destId="{87FD582A-C59E-4E56-89B5-41B4A18A91E2}" srcOrd="0" destOrd="0" presId="urn:microsoft.com/office/officeart/2005/8/layout/orgChart1"/>
    <dgm:cxn modelId="{AC27620C-64E7-4623-8F4F-F0D9645E2FD6}" type="presParOf" srcId="{87FD582A-C59E-4E56-89B5-41B4A18A91E2}" destId="{D32814B3-ABE4-47B2-8D12-2E661225F9D7}" srcOrd="0" destOrd="0" presId="urn:microsoft.com/office/officeart/2005/8/layout/orgChart1"/>
    <dgm:cxn modelId="{045B196B-9D1B-41CA-B22C-A25D6346A793}" type="presParOf" srcId="{87FD582A-C59E-4E56-89B5-41B4A18A91E2}" destId="{8C2E0C88-6B8E-4ED1-9955-B3024255D867}" srcOrd="1" destOrd="0" presId="urn:microsoft.com/office/officeart/2005/8/layout/orgChart1"/>
    <dgm:cxn modelId="{DD8FC9E9-44D8-41B1-BD13-726FFDAEEF50}" type="presParOf" srcId="{2EE95CDE-C52B-4E15-B1BC-CAD2E833E817}" destId="{7E4C7004-4444-4439-8F8C-C9CE1F9E5793}" srcOrd="1" destOrd="0" presId="urn:microsoft.com/office/officeart/2005/8/layout/orgChart1"/>
    <dgm:cxn modelId="{4021D473-8CC7-46CA-A74B-F968696B3FE8}" type="presParOf" srcId="{2EE95CDE-C52B-4E15-B1BC-CAD2E833E817}" destId="{D0C4E558-7D3C-436B-BC92-361B4DB7E6C5}" srcOrd="2" destOrd="0" presId="urn:microsoft.com/office/officeart/2005/8/layout/orgChart1"/>
    <dgm:cxn modelId="{DBCF217A-44E4-482C-B5D0-42EA00ACA3C0}" type="presParOf" srcId="{BF647480-6FC2-4F39-85E9-B2BA98B42041}" destId="{BF12C6AB-C08A-487C-8E45-910715F4F94C}" srcOrd="8" destOrd="0" presId="urn:microsoft.com/office/officeart/2005/8/layout/orgChart1"/>
    <dgm:cxn modelId="{A9D67C21-EB8E-475D-9DF7-6569728A50A2}" type="presParOf" srcId="{BF647480-6FC2-4F39-85E9-B2BA98B42041}" destId="{8BEEC42B-0769-4173-BF8F-585AC23D3A42}" srcOrd="9" destOrd="0" presId="urn:microsoft.com/office/officeart/2005/8/layout/orgChart1"/>
    <dgm:cxn modelId="{2C18BE85-AB4C-4380-8742-CF33B78CA946}" type="presParOf" srcId="{8BEEC42B-0769-4173-BF8F-585AC23D3A42}" destId="{FCE91E0A-4A57-4368-BEC7-3265BB0391EC}" srcOrd="0" destOrd="0" presId="urn:microsoft.com/office/officeart/2005/8/layout/orgChart1"/>
    <dgm:cxn modelId="{417146D7-1089-4436-A3B5-4CE53ABC47F3}" type="presParOf" srcId="{FCE91E0A-4A57-4368-BEC7-3265BB0391EC}" destId="{63FFF225-12A8-4D7E-9626-123F2CE1B78B}" srcOrd="0" destOrd="0" presId="urn:microsoft.com/office/officeart/2005/8/layout/orgChart1"/>
    <dgm:cxn modelId="{E466CBFA-5AEC-4DB8-97B6-3735DDBBFFEC}" type="presParOf" srcId="{FCE91E0A-4A57-4368-BEC7-3265BB0391EC}" destId="{866D08AB-F94F-4AED-8978-250583A9DD9A}" srcOrd="1" destOrd="0" presId="urn:microsoft.com/office/officeart/2005/8/layout/orgChart1"/>
    <dgm:cxn modelId="{3493544B-62A2-4F2F-8B63-F7346A3763BD}" type="presParOf" srcId="{8BEEC42B-0769-4173-BF8F-585AC23D3A42}" destId="{056433CE-8ED8-449E-93EF-73E86217A3FE}" srcOrd="1" destOrd="0" presId="urn:microsoft.com/office/officeart/2005/8/layout/orgChart1"/>
    <dgm:cxn modelId="{3F628DA9-110C-4BA8-89B9-A6BC06A57135}" type="presParOf" srcId="{8BEEC42B-0769-4173-BF8F-585AC23D3A42}" destId="{74324B4A-EA29-40E7-A75C-C0F69C6C010B}" srcOrd="2" destOrd="0" presId="urn:microsoft.com/office/officeart/2005/8/layout/orgChart1"/>
    <dgm:cxn modelId="{7555FF78-D039-4808-92ED-2736DEF61765}" type="presParOf" srcId="{BA20D1C4-B5B1-4923-9282-A76ADD160E2A}" destId="{AF4B5021-E928-4471-8318-9E17B415D5C9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4D36DC-E64A-49EC-B921-A8DBF9399AE2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4DE9948-A886-4AE5-9629-8420E3BFE008}">
      <dgm:prSet phldrT="[Text]" custT="1"/>
      <dgm:spPr/>
      <dgm:t>
        <a:bodyPr/>
        <a:lstStyle/>
        <a:p>
          <a:r>
            <a:rPr lang="en-US" sz="1050"/>
            <a:t>Control Node</a:t>
          </a:r>
        </a:p>
      </dgm:t>
    </dgm:pt>
    <dgm:pt modelId="{5E9B0AEB-33D2-441A-86F6-AE4345323AF6}" type="parTrans" cxnId="{4173890B-2F55-4053-9BDA-12D29BB138DA}">
      <dgm:prSet/>
      <dgm:spPr/>
      <dgm:t>
        <a:bodyPr/>
        <a:lstStyle/>
        <a:p>
          <a:endParaRPr lang="en-US"/>
        </a:p>
      </dgm:t>
    </dgm:pt>
    <dgm:pt modelId="{54B905E3-9960-4FC8-8D73-BC1E746544CA}" type="sibTrans" cxnId="{4173890B-2F55-4053-9BDA-12D29BB138DA}">
      <dgm:prSet/>
      <dgm:spPr/>
      <dgm:t>
        <a:bodyPr/>
        <a:lstStyle/>
        <a:p>
          <a:endParaRPr lang="en-US"/>
        </a:p>
      </dgm:t>
    </dgm:pt>
    <dgm:pt modelId="{12D7605C-D797-4360-B5FF-E6575E7F332E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8C572E9D-DED9-4F74-ABC9-A899D8ECFBA2}" type="parTrans" cxnId="{D7E9446E-97C9-4986-9EFB-4B3AD16F67C2}">
      <dgm:prSet/>
      <dgm:spPr/>
      <dgm:t>
        <a:bodyPr/>
        <a:lstStyle/>
        <a:p>
          <a:endParaRPr lang="en-US"/>
        </a:p>
      </dgm:t>
    </dgm:pt>
    <dgm:pt modelId="{E28A7691-1814-47A7-A533-6E5CD00F81EA}" type="sibTrans" cxnId="{D7E9446E-97C9-4986-9EFB-4B3AD16F67C2}">
      <dgm:prSet/>
      <dgm:spPr/>
      <dgm:t>
        <a:bodyPr/>
        <a:lstStyle/>
        <a:p>
          <a:endParaRPr lang="en-US"/>
        </a:p>
      </dgm:t>
    </dgm:pt>
    <dgm:pt modelId="{2990FAC0-F2AD-45CE-8E2A-571287FFBA6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252046C0-4941-4019-BBCB-9B07DF1AB48B}" type="parTrans" cxnId="{DA791AEB-45B2-4918-98BA-3D68B87C583D}">
      <dgm:prSet/>
      <dgm:spPr/>
      <dgm:t>
        <a:bodyPr/>
        <a:lstStyle/>
        <a:p>
          <a:endParaRPr lang="en-US"/>
        </a:p>
      </dgm:t>
    </dgm:pt>
    <dgm:pt modelId="{D6A95121-F6EA-4B2F-B39E-20A250B6306E}" type="sibTrans" cxnId="{DA791AEB-45B2-4918-98BA-3D68B87C583D}">
      <dgm:prSet/>
      <dgm:spPr/>
      <dgm:t>
        <a:bodyPr/>
        <a:lstStyle/>
        <a:p>
          <a:endParaRPr lang="en-US"/>
        </a:p>
      </dgm:t>
    </dgm:pt>
    <dgm:pt modelId="{3BEAB8E4-EABB-463A-A0C5-5414644F488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71874BED-CE8E-4989-8C97-8A8FFD068B0D}" type="parTrans" cxnId="{34911F82-4C8E-4952-8BF7-064BF911E86B}">
      <dgm:prSet/>
      <dgm:spPr/>
      <dgm:t>
        <a:bodyPr/>
        <a:lstStyle/>
        <a:p>
          <a:endParaRPr lang="en-US"/>
        </a:p>
      </dgm:t>
    </dgm:pt>
    <dgm:pt modelId="{AEC551DE-00F6-44DC-B028-593DFBDC9FCB}" type="sibTrans" cxnId="{34911F82-4C8E-4952-8BF7-064BF911E86B}">
      <dgm:prSet/>
      <dgm:spPr/>
      <dgm:t>
        <a:bodyPr/>
        <a:lstStyle/>
        <a:p>
          <a:endParaRPr lang="en-US"/>
        </a:p>
      </dgm:t>
    </dgm:pt>
    <dgm:pt modelId="{4F691B6F-A310-4BBD-A7F7-D50C67CCD9F0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762AB7D4-1373-48AC-8880-FAF0EEEE7F02}" type="parTrans" cxnId="{33E8967E-4DF1-4EE7-BFC0-CF657A975328}">
      <dgm:prSet/>
      <dgm:spPr/>
      <dgm:t>
        <a:bodyPr/>
        <a:lstStyle/>
        <a:p>
          <a:endParaRPr lang="en-US"/>
        </a:p>
      </dgm:t>
    </dgm:pt>
    <dgm:pt modelId="{82B2E2B7-FC64-433F-B9E3-DAA42AB9DAAF}" type="sibTrans" cxnId="{33E8967E-4DF1-4EE7-BFC0-CF657A975328}">
      <dgm:prSet/>
      <dgm:spPr/>
      <dgm:t>
        <a:bodyPr/>
        <a:lstStyle/>
        <a:p>
          <a:endParaRPr lang="en-US"/>
        </a:p>
      </dgm:t>
    </dgm:pt>
    <dgm:pt modelId="{F9FB2D7D-AF4D-4FAC-A4EB-6BF84E6F14AD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Compute</a:t>
          </a:r>
        </a:p>
      </dgm:t>
    </dgm:pt>
    <dgm:pt modelId="{D92A7FE5-9E2E-4293-9CA7-F13AAC3F9F9F}" type="parTrans" cxnId="{24BC4EC2-C2F1-4EAC-8A6A-E6B1FE669A5A}">
      <dgm:prSet/>
      <dgm:spPr/>
      <dgm:t>
        <a:bodyPr/>
        <a:lstStyle/>
        <a:p>
          <a:endParaRPr lang="en-US"/>
        </a:p>
      </dgm:t>
    </dgm:pt>
    <dgm:pt modelId="{37962DA9-38EC-4E30-8E13-AE56B9864CE8}" type="sibTrans" cxnId="{24BC4EC2-C2F1-4EAC-8A6A-E6B1FE669A5A}">
      <dgm:prSet/>
      <dgm:spPr/>
      <dgm:t>
        <a:bodyPr/>
        <a:lstStyle/>
        <a:p>
          <a:endParaRPr lang="en-US"/>
        </a:p>
      </dgm:t>
    </dgm:pt>
    <dgm:pt modelId="{0BDA62A1-6179-4649-9491-86EA7AE590B6}" type="pres">
      <dgm:prSet presAssocID="{674D36DC-E64A-49EC-B921-A8DBF9399AE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20D1C4-B5B1-4923-9282-A76ADD160E2A}" type="pres">
      <dgm:prSet presAssocID="{94DE9948-A886-4AE5-9629-8420E3BFE008}" presName="hierRoot1" presStyleCnt="0">
        <dgm:presLayoutVars>
          <dgm:hierBranch val="init"/>
        </dgm:presLayoutVars>
      </dgm:prSet>
      <dgm:spPr/>
    </dgm:pt>
    <dgm:pt modelId="{0969AC7C-4BFC-4644-A55B-388E304FDBAB}" type="pres">
      <dgm:prSet presAssocID="{94DE9948-A886-4AE5-9629-8420E3BFE008}" presName="rootComposite1" presStyleCnt="0"/>
      <dgm:spPr/>
    </dgm:pt>
    <dgm:pt modelId="{73A7FF3B-5240-4B8F-95A2-3647BF29B573}" type="pres">
      <dgm:prSet presAssocID="{94DE9948-A886-4AE5-9629-8420E3BFE008}" presName="rootText1" presStyleLbl="node0" presStyleIdx="0" presStyleCnt="1">
        <dgm:presLayoutVars>
          <dgm:chPref val="3"/>
        </dgm:presLayoutVars>
      </dgm:prSet>
      <dgm:spPr/>
    </dgm:pt>
    <dgm:pt modelId="{0948EB4E-AAEF-4E09-9C3D-93CFD85CC11D}" type="pres">
      <dgm:prSet presAssocID="{94DE9948-A886-4AE5-9629-8420E3BFE008}" presName="rootConnector1" presStyleLbl="node1" presStyleIdx="0" presStyleCnt="0"/>
      <dgm:spPr/>
    </dgm:pt>
    <dgm:pt modelId="{BF647480-6FC2-4F39-85E9-B2BA98B42041}" type="pres">
      <dgm:prSet presAssocID="{94DE9948-A886-4AE5-9629-8420E3BFE008}" presName="hierChild2" presStyleCnt="0"/>
      <dgm:spPr/>
    </dgm:pt>
    <dgm:pt modelId="{6D45A217-7EA1-4A2B-ADD3-679B947FAA40}" type="pres">
      <dgm:prSet presAssocID="{8C572E9D-DED9-4F74-ABC9-A899D8ECFBA2}" presName="Name37" presStyleLbl="parChTrans1D2" presStyleIdx="0" presStyleCnt="5"/>
      <dgm:spPr/>
    </dgm:pt>
    <dgm:pt modelId="{1FE0747B-0C69-47A9-A8F5-1617D15D1244}" type="pres">
      <dgm:prSet presAssocID="{12D7605C-D797-4360-B5FF-E6575E7F332E}" presName="hierRoot2" presStyleCnt="0">
        <dgm:presLayoutVars>
          <dgm:hierBranch val="init"/>
        </dgm:presLayoutVars>
      </dgm:prSet>
      <dgm:spPr/>
    </dgm:pt>
    <dgm:pt modelId="{36D82ED4-77BE-4308-868C-463280606D36}" type="pres">
      <dgm:prSet presAssocID="{12D7605C-D797-4360-B5FF-E6575E7F332E}" presName="rootComposite" presStyleCnt="0"/>
      <dgm:spPr/>
    </dgm:pt>
    <dgm:pt modelId="{759B15CE-2E87-4706-BDDA-873EE8148BCC}" type="pres">
      <dgm:prSet presAssocID="{12D7605C-D797-4360-B5FF-E6575E7F332E}" presName="rootText" presStyleLbl="node2" presStyleIdx="0" presStyleCnt="5">
        <dgm:presLayoutVars>
          <dgm:chPref val="3"/>
        </dgm:presLayoutVars>
      </dgm:prSet>
      <dgm:spPr/>
    </dgm:pt>
    <dgm:pt modelId="{024A0C15-BB1E-4950-871D-9388FC900220}" type="pres">
      <dgm:prSet presAssocID="{12D7605C-D797-4360-B5FF-E6575E7F332E}" presName="rootConnector" presStyleLbl="node2" presStyleIdx="0" presStyleCnt="5"/>
      <dgm:spPr/>
    </dgm:pt>
    <dgm:pt modelId="{E1CF518C-0E39-470A-99B1-A06573FF4046}" type="pres">
      <dgm:prSet presAssocID="{12D7605C-D797-4360-B5FF-E6575E7F332E}" presName="hierChild4" presStyleCnt="0"/>
      <dgm:spPr/>
    </dgm:pt>
    <dgm:pt modelId="{9B381F17-627F-441C-937B-69C40F05FE2D}" type="pres">
      <dgm:prSet presAssocID="{12D7605C-D797-4360-B5FF-E6575E7F332E}" presName="hierChild5" presStyleCnt="0"/>
      <dgm:spPr/>
    </dgm:pt>
    <dgm:pt modelId="{5CFB9404-8909-40CF-918B-A5A6906652E7}" type="pres">
      <dgm:prSet presAssocID="{252046C0-4941-4019-BBCB-9B07DF1AB48B}" presName="Name37" presStyleLbl="parChTrans1D2" presStyleIdx="1" presStyleCnt="5"/>
      <dgm:spPr/>
    </dgm:pt>
    <dgm:pt modelId="{A9A6F797-80DE-4392-8B07-26D9D6E31FF9}" type="pres">
      <dgm:prSet presAssocID="{2990FAC0-F2AD-45CE-8E2A-571287FFBA6F}" presName="hierRoot2" presStyleCnt="0">
        <dgm:presLayoutVars>
          <dgm:hierBranch val="init"/>
        </dgm:presLayoutVars>
      </dgm:prSet>
      <dgm:spPr/>
    </dgm:pt>
    <dgm:pt modelId="{7239E72B-4E98-4DDB-B13C-F00F6E13BA2D}" type="pres">
      <dgm:prSet presAssocID="{2990FAC0-F2AD-45CE-8E2A-571287FFBA6F}" presName="rootComposite" presStyleCnt="0"/>
      <dgm:spPr/>
    </dgm:pt>
    <dgm:pt modelId="{78B2C956-CFDE-418C-B3BB-9936EF23E6A4}" type="pres">
      <dgm:prSet presAssocID="{2990FAC0-F2AD-45CE-8E2A-571287FFBA6F}" presName="rootText" presStyleLbl="node2" presStyleIdx="1" presStyleCnt="5">
        <dgm:presLayoutVars>
          <dgm:chPref val="3"/>
        </dgm:presLayoutVars>
      </dgm:prSet>
      <dgm:spPr/>
    </dgm:pt>
    <dgm:pt modelId="{36FFB955-2441-4AAB-865F-73A5CDFFF1E6}" type="pres">
      <dgm:prSet presAssocID="{2990FAC0-F2AD-45CE-8E2A-571287FFBA6F}" presName="rootConnector" presStyleLbl="node2" presStyleIdx="1" presStyleCnt="5"/>
      <dgm:spPr/>
    </dgm:pt>
    <dgm:pt modelId="{A9A651B6-1782-4111-B80C-7E957F261755}" type="pres">
      <dgm:prSet presAssocID="{2990FAC0-F2AD-45CE-8E2A-571287FFBA6F}" presName="hierChild4" presStyleCnt="0"/>
      <dgm:spPr/>
    </dgm:pt>
    <dgm:pt modelId="{C00DC887-4C22-4E84-8CE8-A359F93B90E0}" type="pres">
      <dgm:prSet presAssocID="{2990FAC0-F2AD-45CE-8E2A-571287FFBA6F}" presName="hierChild5" presStyleCnt="0"/>
      <dgm:spPr/>
    </dgm:pt>
    <dgm:pt modelId="{988A903B-DE3D-40AB-9881-22FA89366094}" type="pres">
      <dgm:prSet presAssocID="{71874BED-CE8E-4989-8C97-8A8FFD068B0D}" presName="Name37" presStyleLbl="parChTrans1D2" presStyleIdx="2" presStyleCnt="5"/>
      <dgm:spPr/>
    </dgm:pt>
    <dgm:pt modelId="{364043C3-02C2-4641-9D0F-C6BFA42A7C63}" type="pres">
      <dgm:prSet presAssocID="{3BEAB8E4-EABB-463A-A0C5-5414644F4883}" presName="hierRoot2" presStyleCnt="0">
        <dgm:presLayoutVars>
          <dgm:hierBranch val="init"/>
        </dgm:presLayoutVars>
      </dgm:prSet>
      <dgm:spPr/>
    </dgm:pt>
    <dgm:pt modelId="{48003FA6-23A9-4343-B236-AB1991753C1C}" type="pres">
      <dgm:prSet presAssocID="{3BEAB8E4-EABB-463A-A0C5-5414644F4883}" presName="rootComposite" presStyleCnt="0"/>
      <dgm:spPr/>
    </dgm:pt>
    <dgm:pt modelId="{A55EF3D3-2998-4FBE-8AA3-4ED556D36A2C}" type="pres">
      <dgm:prSet presAssocID="{3BEAB8E4-EABB-463A-A0C5-5414644F4883}" presName="rootText" presStyleLbl="node2" presStyleIdx="2" presStyleCnt="5" custLinFactNeighborX="0" custLinFactNeighborY="1299">
        <dgm:presLayoutVars>
          <dgm:chPref val="3"/>
        </dgm:presLayoutVars>
      </dgm:prSet>
      <dgm:spPr/>
    </dgm:pt>
    <dgm:pt modelId="{55DB7FE7-9DE5-450F-BD53-874FC60DCCB2}" type="pres">
      <dgm:prSet presAssocID="{3BEAB8E4-EABB-463A-A0C5-5414644F4883}" presName="rootConnector" presStyleLbl="node2" presStyleIdx="2" presStyleCnt="5"/>
      <dgm:spPr/>
    </dgm:pt>
    <dgm:pt modelId="{B8AD036A-4A38-40F6-9EDC-865830F53B97}" type="pres">
      <dgm:prSet presAssocID="{3BEAB8E4-EABB-463A-A0C5-5414644F4883}" presName="hierChild4" presStyleCnt="0"/>
      <dgm:spPr/>
    </dgm:pt>
    <dgm:pt modelId="{F57753BF-25CF-46DF-93F1-339B159DFE4C}" type="pres">
      <dgm:prSet presAssocID="{3BEAB8E4-EABB-463A-A0C5-5414644F4883}" presName="hierChild5" presStyleCnt="0"/>
      <dgm:spPr/>
    </dgm:pt>
    <dgm:pt modelId="{36400558-BBE1-4458-B5E2-A3F5F8065080}" type="pres">
      <dgm:prSet presAssocID="{D92A7FE5-9E2E-4293-9CA7-F13AAC3F9F9F}" presName="Name37" presStyleLbl="parChTrans1D2" presStyleIdx="3" presStyleCnt="5"/>
      <dgm:spPr/>
    </dgm:pt>
    <dgm:pt modelId="{2EE95CDE-C52B-4E15-B1BC-CAD2E833E817}" type="pres">
      <dgm:prSet presAssocID="{F9FB2D7D-AF4D-4FAC-A4EB-6BF84E6F14AD}" presName="hierRoot2" presStyleCnt="0">
        <dgm:presLayoutVars>
          <dgm:hierBranch val="init"/>
        </dgm:presLayoutVars>
      </dgm:prSet>
      <dgm:spPr/>
    </dgm:pt>
    <dgm:pt modelId="{87FD582A-C59E-4E56-89B5-41B4A18A91E2}" type="pres">
      <dgm:prSet presAssocID="{F9FB2D7D-AF4D-4FAC-A4EB-6BF84E6F14AD}" presName="rootComposite" presStyleCnt="0"/>
      <dgm:spPr/>
    </dgm:pt>
    <dgm:pt modelId="{D32814B3-ABE4-47B2-8D12-2E661225F9D7}" type="pres">
      <dgm:prSet presAssocID="{F9FB2D7D-AF4D-4FAC-A4EB-6BF84E6F14AD}" presName="rootText" presStyleLbl="node2" presStyleIdx="3" presStyleCnt="5" custLinFactNeighborX="-6016">
        <dgm:presLayoutVars>
          <dgm:chPref val="3"/>
        </dgm:presLayoutVars>
      </dgm:prSet>
      <dgm:spPr/>
    </dgm:pt>
    <dgm:pt modelId="{8C2E0C88-6B8E-4ED1-9955-B3024255D867}" type="pres">
      <dgm:prSet presAssocID="{F9FB2D7D-AF4D-4FAC-A4EB-6BF84E6F14AD}" presName="rootConnector" presStyleLbl="node2" presStyleIdx="3" presStyleCnt="5"/>
      <dgm:spPr/>
    </dgm:pt>
    <dgm:pt modelId="{7E4C7004-4444-4439-8F8C-C9CE1F9E5793}" type="pres">
      <dgm:prSet presAssocID="{F9FB2D7D-AF4D-4FAC-A4EB-6BF84E6F14AD}" presName="hierChild4" presStyleCnt="0"/>
      <dgm:spPr/>
    </dgm:pt>
    <dgm:pt modelId="{D0C4E558-7D3C-436B-BC92-361B4DB7E6C5}" type="pres">
      <dgm:prSet presAssocID="{F9FB2D7D-AF4D-4FAC-A4EB-6BF84E6F14AD}" presName="hierChild5" presStyleCnt="0"/>
      <dgm:spPr/>
    </dgm:pt>
    <dgm:pt modelId="{BF12C6AB-C08A-487C-8E45-910715F4F94C}" type="pres">
      <dgm:prSet presAssocID="{762AB7D4-1373-48AC-8880-FAF0EEEE7F02}" presName="Name37" presStyleLbl="parChTrans1D2" presStyleIdx="4" presStyleCnt="5"/>
      <dgm:spPr/>
    </dgm:pt>
    <dgm:pt modelId="{8BEEC42B-0769-4173-BF8F-585AC23D3A42}" type="pres">
      <dgm:prSet presAssocID="{4F691B6F-A310-4BBD-A7F7-D50C67CCD9F0}" presName="hierRoot2" presStyleCnt="0">
        <dgm:presLayoutVars>
          <dgm:hierBranch val="init"/>
        </dgm:presLayoutVars>
      </dgm:prSet>
      <dgm:spPr/>
    </dgm:pt>
    <dgm:pt modelId="{FCE91E0A-4A57-4368-BEC7-3265BB0391EC}" type="pres">
      <dgm:prSet presAssocID="{4F691B6F-A310-4BBD-A7F7-D50C67CCD9F0}" presName="rootComposite" presStyleCnt="0"/>
      <dgm:spPr/>
    </dgm:pt>
    <dgm:pt modelId="{63FFF225-12A8-4D7E-9626-123F2CE1B78B}" type="pres">
      <dgm:prSet presAssocID="{4F691B6F-A310-4BBD-A7F7-D50C67CCD9F0}" presName="rootText" presStyleLbl="node2" presStyleIdx="4" presStyleCnt="5">
        <dgm:presLayoutVars>
          <dgm:chPref val="3"/>
        </dgm:presLayoutVars>
      </dgm:prSet>
      <dgm:spPr/>
    </dgm:pt>
    <dgm:pt modelId="{866D08AB-F94F-4AED-8978-250583A9DD9A}" type="pres">
      <dgm:prSet presAssocID="{4F691B6F-A310-4BBD-A7F7-D50C67CCD9F0}" presName="rootConnector" presStyleLbl="node2" presStyleIdx="4" presStyleCnt="5"/>
      <dgm:spPr/>
    </dgm:pt>
    <dgm:pt modelId="{056433CE-8ED8-449E-93EF-73E86217A3FE}" type="pres">
      <dgm:prSet presAssocID="{4F691B6F-A310-4BBD-A7F7-D50C67CCD9F0}" presName="hierChild4" presStyleCnt="0"/>
      <dgm:spPr/>
    </dgm:pt>
    <dgm:pt modelId="{74324B4A-EA29-40E7-A75C-C0F69C6C010B}" type="pres">
      <dgm:prSet presAssocID="{4F691B6F-A310-4BBD-A7F7-D50C67CCD9F0}" presName="hierChild5" presStyleCnt="0"/>
      <dgm:spPr/>
    </dgm:pt>
    <dgm:pt modelId="{AF4B5021-E928-4471-8318-9E17B415D5C9}" type="pres">
      <dgm:prSet presAssocID="{94DE9948-A886-4AE5-9629-8420E3BFE008}" presName="hierChild3" presStyleCnt="0"/>
      <dgm:spPr/>
    </dgm:pt>
  </dgm:ptLst>
  <dgm:cxnLst>
    <dgm:cxn modelId="{E1A68D02-3A5E-4176-A16A-539FB7779CDD}" type="presOf" srcId="{8C572E9D-DED9-4F74-ABC9-A899D8ECFBA2}" destId="{6D45A217-7EA1-4A2B-ADD3-679B947FAA40}" srcOrd="0" destOrd="0" presId="urn:microsoft.com/office/officeart/2005/8/layout/orgChart1"/>
    <dgm:cxn modelId="{4173890B-2F55-4053-9BDA-12D29BB138DA}" srcId="{674D36DC-E64A-49EC-B921-A8DBF9399AE2}" destId="{94DE9948-A886-4AE5-9629-8420E3BFE008}" srcOrd="0" destOrd="0" parTransId="{5E9B0AEB-33D2-441A-86F6-AE4345323AF6}" sibTransId="{54B905E3-9960-4FC8-8D73-BC1E746544CA}"/>
    <dgm:cxn modelId="{8BC1E817-3827-4CBD-8370-C72E3F4D7699}" type="presOf" srcId="{F9FB2D7D-AF4D-4FAC-A4EB-6BF84E6F14AD}" destId="{8C2E0C88-6B8E-4ED1-9955-B3024255D867}" srcOrd="1" destOrd="0" presId="urn:microsoft.com/office/officeart/2005/8/layout/orgChart1"/>
    <dgm:cxn modelId="{CD40C226-2FFB-4792-AE11-DC0C7F91B5DC}" type="presOf" srcId="{2990FAC0-F2AD-45CE-8E2A-571287FFBA6F}" destId="{78B2C956-CFDE-418C-B3BB-9936EF23E6A4}" srcOrd="0" destOrd="0" presId="urn:microsoft.com/office/officeart/2005/8/layout/orgChart1"/>
    <dgm:cxn modelId="{19C82728-3D7D-4575-933E-F7AAA25850A4}" type="presOf" srcId="{F9FB2D7D-AF4D-4FAC-A4EB-6BF84E6F14AD}" destId="{D32814B3-ABE4-47B2-8D12-2E661225F9D7}" srcOrd="0" destOrd="0" presId="urn:microsoft.com/office/officeart/2005/8/layout/orgChart1"/>
    <dgm:cxn modelId="{122D9032-F119-4C8B-88A7-0E6DC5162BD3}" type="presOf" srcId="{674D36DC-E64A-49EC-B921-A8DBF9399AE2}" destId="{0BDA62A1-6179-4649-9491-86EA7AE590B6}" srcOrd="0" destOrd="0" presId="urn:microsoft.com/office/officeart/2005/8/layout/orgChart1"/>
    <dgm:cxn modelId="{FBE6C734-CBE1-4863-940B-ED130EFB0A2F}" type="presOf" srcId="{D92A7FE5-9E2E-4293-9CA7-F13AAC3F9F9F}" destId="{36400558-BBE1-4458-B5E2-A3F5F8065080}" srcOrd="0" destOrd="0" presId="urn:microsoft.com/office/officeart/2005/8/layout/orgChart1"/>
    <dgm:cxn modelId="{951DF845-5E80-4BA4-A261-7884ABB69E61}" type="presOf" srcId="{762AB7D4-1373-48AC-8880-FAF0EEEE7F02}" destId="{BF12C6AB-C08A-487C-8E45-910715F4F94C}" srcOrd="0" destOrd="0" presId="urn:microsoft.com/office/officeart/2005/8/layout/orgChart1"/>
    <dgm:cxn modelId="{3EF5BC49-7A7B-4F16-B66C-9A6FE0C94402}" type="presOf" srcId="{12D7605C-D797-4360-B5FF-E6575E7F332E}" destId="{024A0C15-BB1E-4950-871D-9388FC900220}" srcOrd="1" destOrd="0" presId="urn:microsoft.com/office/officeart/2005/8/layout/orgChart1"/>
    <dgm:cxn modelId="{F3D16E6A-3FC6-45E7-AD3C-FB26A66B6B0F}" type="presOf" srcId="{3BEAB8E4-EABB-463A-A0C5-5414644F4883}" destId="{A55EF3D3-2998-4FBE-8AA3-4ED556D36A2C}" srcOrd="0" destOrd="0" presId="urn:microsoft.com/office/officeart/2005/8/layout/orgChart1"/>
    <dgm:cxn modelId="{D7E9446E-97C9-4986-9EFB-4B3AD16F67C2}" srcId="{94DE9948-A886-4AE5-9629-8420E3BFE008}" destId="{12D7605C-D797-4360-B5FF-E6575E7F332E}" srcOrd="0" destOrd="0" parTransId="{8C572E9D-DED9-4F74-ABC9-A899D8ECFBA2}" sibTransId="{E28A7691-1814-47A7-A533-6E5CD00F81EA}"/>
    <dgm:cxn modelId="{33E8967E-4DF1-4EE7-BFC0-CF657A975328}" srcId="{94DE9948-A886-4AE5-9629-8420E3BFE008}" destId="{4F691B6F-A310-4BBD-A7F7-D50C67CCD9F0}" srcOrd="4" destOrd="0" parTransId="{762AB7D4-1373-48AC-8880-FAF0EEEE7F02}" sibTransId="{82B2E2B7-FC64-433F-B9E3-DAA42AB9DAAF}"/>
    <dgm:cxn modelId="{33D60282-2A6E-490D-8C1A-77B02D6F707E}" type="presOf" srcId="{2990FAC0-F2AD-45CE-8E2A-571287FFBA6F}" destId="{36FFB955-2441-4AAB-865F-73A5CDFFF1E6}" srcOrd="1" destOrd="0" presId="urn:microsoft.com/office/officeart/2005/8/layout/orgChart1"/>
    <dgm:cxn modelId="{34911F82-4C8E-4952-8BF7-064BF911E86B}" srcId="{94DE9948-A886-4AE5-9629-8420E3BFE008}" destId="{3BEAB8E4-EABB-463A-A0C5-5414644F4883}" srcOrd="2" destOrd="0" parTransId="{71874BED-CE8E-4989-8C97-8A8FFD068B0D}" sibTransId="{AEC551DE-00F6-44DC-B028-593DFBDC9FCB}"/>
    <dgm:cxn modelId="{25D0AE91-EF0C-45BA-A6CC-F8AF1D3D6B18}" type="presOf" srcId="{4F691B6F-A310-4BBD-A7F7-D50C67CCD9F0}" destId="{63FFF225-12A8-4D7E-9626-123F2CE1B78B}" srcOrd="0" destOrd="0" presId="urn:microsoft.com/office/officeart/2005/8/layout/orgChart1"/>
    <dgm:cxn modelId="{D5060495-6C7F-4860-8D1B-0097D9EAB618}" type="presOf" srcId="{94DE9948-A886-4AE5-9629-8420E3BFE008}" destId="{0948EB4E-AAEF-4E09-9C3D-93CFD85CC11D}" srcOrd="1" destOrd="0" presId="urn:microsoft.com/office/officeart/2005/8/layout/orgChart1"/>
    <dgm:cxn modelId="{469A539D-1E8C-4466-B4EF-25B7A652101F}" type="presOf" srcId="{4F691B6F-A310-4BBD-A7F7-D50C67CCD9F0}" destId="{866D08AB-F94F-4AED-8978-250583A9DD9A}" srcOrd="1" destOrd="0" presId="urn:microsoft.com/office/officeart/2005/8/layout/orgChart1"/>
    <dgm:cxn modelId="{1949C29E-D88B-4A41-9081-C34183C819F4}" type="presOf" srcId="{71874BED-CE8E-4989-8C97-8A8FFD068B0D}" destId="{988A903B-DE3D-40AB-9881-22FA89366094}" srcOrd="0" destOrd="0" presId="urn:microsoft.com/office/officeart/2005/8/layout/orgChart1"/>
    <dgm:cxn modelId="{3DA84FBF-E0F6-41EE-8865-FCA057EF4381}" type="presOf" srcId="{252046C0-4941-4019-BBCB-9B07DF1AB48B}" destId="{5CFB9404-8909-40CF-918B-A5A6906652E7}" srcOrd="0" destOrd="0" presId="urn:microsoft.com/office/officeart/2005/8/layout/orgChart1"/>
    <dgm:cxn modelId="{24BC4EC2-C2F1-4EAC-8A6A-E6B1FE669A5A}" srcId="{94DE9948-A886-4AE5-9629-8420E3BFE008}" destId="{F9FB2D7D-AF4D-4FAC-A4EB-6BF84E6F14AD}" srcOrd="3" destOrd="0" parTransId="{D92A7FE5-9E2E-4293-9CA7-F13AAC3F9F9F}" sibTransId="{37962DA9-38EC-4E30-8E13-AE56B9864CE8}"/>
    <dgm:cxn modelId="{9690FDE7-2A74-40AF-A0FC-CE6E9347FC6B}" type="presOf" srcId="{12D7605C-D797-4360-B5FF-E6575E7F332E}" destId="{759B15CE-2E87-4706-BDDA-873EE8148BCC}" srcOrd="0" destOrd="0" presId="urn:microsoft.com/office/officeart/2005/8/layout/orgChart1"/>
    <dgm:cxn modelId="{DA791AEB-45B2-4918-98BA-3D68B87C583D}" srcId="{94DE9948-A886-4AE5-9629-8420E3BFE008}" destId="{2990FAC0-F2AD-45CE-8E2A-571287FFBA6F}" srcOrd="1" destOrd="0" parTransId="{252046C0-4941-4019-BBCB-9B07DF1AB48B}" sibTransId="{D6A95121-F6EA-4B2F-B39E-20A250B6306E}"/>
    <dgm:cxn modelId="{9819A9EF-CDDE-40CF-BBDF-E21569ED5DAE}" type="presOf" srcId="{3BEAB8E4-EABB-463A-A0C5-5414644F4883}" destId="{55DB7FE7-9DE5-450F-BD53-874FC60DCCB2}" srcOrd="1" destOrd="0" presId="urn:microsoft.com/office/officeart/2005/8/layout/orgChart1"/>
    <dgm:cxn modelId="{CEB604FC-50E7-4998-81D1-C25A809CA9F8}" type="presOf" srcId="{94DE9948-A886-4AE5-9629-8420E3BFE008}" destId="{73A7FF3B-5240-4B8F-95A2-3647BF29B573}" srcOrd="0" destOrd="0" presId="urn:microsoft.com/office/officeart/2005/8/layout/orgChart1"/>
    <dgm:cxn modelId="{D024B0D7-EA74-417B-97C7-208823E97D7B}" type="presParOf" srcId="{0BDA62A1-6179-4649-9491-86EA7AE590B6}" destId="{BA20D1C4-B5B1-4923-9282-A76ADD160E2A}" srcOrd="0" destOrd="0" presId="urn:microsoft.com/office/officeart/2005/8/layout/orgChart1"/>
    <dgm:cxn modelId="{F333007D-20C1-4C67-87D7-CA5E21AC0323}" type="presParOf" srcId="{BA20D1C4-B5B1-4923-9282-A76ADD160E2A}" destId="{0969AC7C-4BFC-4644-A55B-388E304FDBAB}" srcOrd="0" destOrd="0" presId="urn:microsoft.com/office/officeart/2005/8/layout/orgChart1"/>
    <dgm:cxn modelId="{412A27E9-73F0-4320-8B79-DBDEEA879417}" type="presParOf" srcId="{0969AC7C-4BFC-4644-A55B-388E304FDBAB}" destId="{73A7FF3B-5240-4B8F-95A2-3647BF29B573}" srcOrd="0" destOrd="0" presId="urn:microsoft.com/office/officeart/2005/8/layout/orgChart1"/>
    <dgm:cxn modelId="{75841C42-238B-4F1D-B111-344ABE82893C}" type="presParOf" srcId="{0969AC7C-4BFC-4644-A55B-388E304FDBAB}" destId="{0948EB4E-AAEF-4E09-9C3D-93CFD85CC11D}" srcOrd="1" destOrd="0" presId="urn:microsoft.com/office/officeart/2005/8/layout/orgChart1"/>
    <dgm:cxn modelId="{60A2DA66-DD8B-409B-967E-E68582AB0784}" type="presParOf" srcId="{BA20D1C4-B5B1-4923-9282-A76ADD160E2A}" destId="{BF647480-6FC2-4F39-85E9-B2BA98B42041}" srcOrd="1" destOrd="0" presId="urn:microsoft.com/office/officeart/2005/8/layout/orgChart1"/>
    <dgm:cxn modelId="{28678382-89F5-4461-9A01-1C9383846C82}" type="presParOf" srcId="{BF647480-6FC2-4F39-85E9-B2BA98B42041}" destId="{6D45A217-7EA1-4A2B-ADD3-679B947FAA40}" srcOrd="0" destOrd="0" presId="urn:microsoft.com/office/officeart/2005/8/layout/orgChart1"/>
    <dgm:cxn modelId="{7E75E5AC-BEDF-4DB2-8FB3-62A7FEBF55F3}" type="presParOf" srcId="{BF647480-6FC2-4F39-85E9-B2BA98B42041}" destId="{1FE0747B-0C69-47A9-A8F5-1617D15D1244}" srcOrd="1" destOrd="0" presId="urn:microsoft.com/office/officeart/2005/8/layout/orgChart1"/>
    <dgm:cxn modelId="{A8B47841-F294-437F-B456-BF9AE0975419}" type="presParOf" srcId="{1FE0747B-0C69-47A9-A8F5-1617D15D1244}" destId="{36D82ED4-77BE-4308-868C-463280606D36}" srcOrd="0" destOrd="0" presId="urn:microsoft.com/office/officeart/2005/8/layout/orgChart1"/>
    <dgm:cxn modelId="{529108D5-2CC8-4291-AAF8-F8944179B239}" type="presParOf" srcId="{36D82ED4-77BE-4308-868C-463280606D36}" destId="{759B15CE-2E87-4706-BDDA-873EE8148BCC}" srcOrd="0" destOrd="0" presId="urn:microsoft.com/office/officeart/2005/8/layout/orgChart1"/>
    <dgm:cxn modelId="{989AED13-2358-4E92-81D6-85F0B72452F2}" type="presParOf" srcId="{36D82ED4-77BE-4308-868C-463280606D36}" destId="{024A0C15-BB1E-4950-871D-9388FC900220}" srcOrd="1" destOrd="0" presId="urn:microsoft.com/office/officeart/2005/8/layout/orgChart1"/>
    <dgm:cxn modelId="{4091489B-9930-4288-9E3C-BD76DACE9383}" type="presParOf" srcId="{1FE0747B-0C69-47A9-A8F5-1617D15D1244}" destId="{E1CF518C-0E39-470A-99B1-A06573FF4046}" srcOrd="1" destOrd="0" presId="urn:microsoft.com/office/officeart/2005/8/layout/orgChart1"/>
    <dgm:cxn modelId="{C06B2EC5-6E28-47FD-B344-601E733239EE}" type="presParOf" srcId="{1FE0747B-0C69-47A9-A8F5-1617D15D1244}" destId="{9B381F17-627F-441C-937B-69C40F05FE2D}" srcOrd="2" destOrd="0" presId="urn:microsoft.com/office/officeart/2005/8/layout/orgChart1"/>
    <dgm:cxn modelId="{84FD6552-8A6E-461E-A9A0-30E7FA005AAE}" type="presParOf" srcId="{BF647480-6FC2-4F39-85E9-B2BA98B42041}" destId="{5CFB9404-8909-40CF-918B-A5A6906652E7}" srcOrd="2" destOrd="0" presId="urn:microsoft.com/office/officeart/2005/8/layout/orgChart1"/>
    <dgm:cxn modelId="{F13C762E-64B9-43A9-8D6C-200321538EA9}" type="presParOf" srcId="{BF647480-6FC2-4F39-85E9-B2BA98B42041}" destId="{A9A6F797-80DE-4392-8B07-26D9D6E31FF9}" srcOrd="3" destOrd="0" presId="urn:microsoft.com/office/officeart/2005/8/layout/orgChart1"/>
    <dgm:cxn modelId="{D14FFEF5-2B5A-4E04-A996-1D7198C19EFF}" type="presParOf" srcId="{A9A6F797-80DE-4392-8B07-26D9D6E31FF9}" destId="{7239E72B-4E98-4DDB-B13C-F00F6E13BA2D}" srcOrd="0" destOrd="0" presId="urn:microsoft.com/office/officeart/2005/8/layout/orgChart1"/>
    <dgm:cxn modelId="{18585B80-80AA-4CB8-AFF2-D44414BF1706}" type="presParOf" srcId="{7239E72B-4E98-4DDB-B13C-F00F6E13BA2D}" destId="{78B2C956-CFDE-418C-B3BB-9936EF23E6A4}" srcOrd="0" destOrd="0" presId="urn:microsoft.com/office/officeart/2005/8/layout/orgChart1"/>
    <dgm:cxn modelId="{96828D8C-74B9-4792-BFB9-682C8D5C4651}" type="presParOf" srcId="{7239E72B-4E98-4DDB-B13C-F00F6E13BA2D}" destId="{36FFB955-2441-4AAB-865F-73A5CDFFF1E6}" srcOrd="1" destOrd="0" presId="urn:microsoft.com/office/officeart/2005/8/layout/orgChart1"/>
    <dgm:cxn modelId="{C13E99E4-E4C9-4026-871F-A1C85EE508CB}" type="presParOf" srcId="{A9A6F797-80DE-4392-8B07-26D9D6E31FF9}" destId="{A9A651B6-1782-4111-B80C-7E957F261755}" srcOrd="1" destOrd="0" presId="urn:microsoft.com/office/officeart/2005/8/layout/orgChart1"/>
    <dgm:cxn modelId="{FFC92058-E00B-4433-87B0-5E60E2840AA3}" type="presParOf" srcId="{A9A6F797-80DE-4392-8B07-26D9D6E31FF9}" destId="{C00DC887-4C22-4E84-8CE8-A359F93B90E0}" srcOrd="2" destOrd="0" presId="urn:microsoft.com/office/officeart/2005/8/layout/orgChart1"/>
    <dgm:cxn modelId="{FD961D35-BA34-445A-98A5-F81CA9363C67}" type="presParOf" srcId="{BF647480-6FC2-4F39-85E9-B2BA98B42041}" destId="{988A903B-DE3D-40AB-9881-22FA89366094}" srcOrd="4" destOrd="0" presId="urn:microsoft.com/office/officeart/2005/8/layout/orgChart1"/>
    <dgm:cxn modelId="{395AD14C-61EA-41F8-A8CA-99233C035836}" type="presParOf" srcId="{BF647480-6FC2-4F39-85E9-B2BA98B42041}" destId="{364043C3-02C2-4641-9D0F-C6BFA42A7C63}" srcOrd="5" destOrd="0" presId="urn:microsoft.com/office/officeart/2005/8/layout/orgChart1"/>
    <dgm:cxn modelId="{F7AD044E-5407-490F-9B6C-90695EB73876}" type="presParOf" srcId="{364043C3-02C2-4641-9D0F-C6BFA42A7C63}" destId="{48003FA6-23A9-4343-B236-AB1991753C1C}" srcOrd="0" destOrd="0" presId="urn:microsoft.com/office/officeart/2005/8/layout/orgChart1"/>
    <dgm:cxn modelId="{19EA7A08-2017-430A-BB7C-17BB76BA8B85}" type="presParOf" srcId="{48003FA6-23A9-4343-B236-AB1991753C1C}" destId="{A55EF3D3-2998-4FBE-8AA3-4ED556D36A2C}" srcOrd="0" destOrd="0" presId="urn:microsoft.com/office/officeart/2005/8/layout/orgChart1"/>
    <dgm:cxn modelId="{51F5A2AF-5BF9-413D-A820-70922AC6C9A5}" type="presParOf" srcId="{48003FA6-23A9-4343-B236-AB1991753C1C}" destId="{55DB7FE7-9DE5-450F-BD53-874FC60DCCB2}" srcOrd="1" destOrd="0" presId="urn:microsoft.com/office/officeart/2005/8/layout/orgChart1"/>
    <dgm:cxn modelId="{14C1DF60-8490-4B75-8024-8A6F8974BA5C}" type="presParOf" srcId="{364043C3-02C2-4641-9D0F-C6BFA42A7C63}" destId="{B8AD036A-4A38-40F6-9EDC-865830F53B97}" srcOrd="1" destOrd="0" presId="urn:microsoft.com/office/officeart/2005/8/layout/orgChart1"/>
    <dgm:cxn modelId="{295055CC-27C6-4ACB-8705-11720C49F821}" type="presParOf" srcId="{364043C3-02C2-4641-9D0F-C6BFA42A7C63}" destId="{F57753BF-25CF-46DF-93F1-339B159DFE4C}" srcOrd="2" destOrd="0" presId="urn:microsoft.com/office/officeart/2005/8/layout/orgChart1"/>
    <dgm:cxn modelId="{ABD17AAC-3A6B-411E-9C2B-73262957C5AA}" type="presParOf" srcId="{BF647480-6FC2-4F39-85E9-B2BA98B42041}" destId="{36400558-BBE1-4458-B5E2-A3F5F8065080}" srcOrd="6" destOrd="0" presId="urn:microsoft.com/office/officeart/2005/8/layout/orgChart1"/>
    <dgm:cxn modelId="{C70AC0E4-7F9C-4BA1-B330-9189993C9346}" type="presParOf" srcId="{BF647480-6FC2-4F39-85E9-B2BA98B42041}" destId="{2EE95CDE-C52B-4E15-B1BC-CAD2E833E817}" srcOrd="7" destOrd="0" presId="urn:microsoft.com/office/officeart/2005/8/layout/orgChart1"/>
    <dgm:cxn modelId="{4FAC3168-38C1-4689-BB07-D9F3E06B0E49}" type="presParOf" srcId="{2EE95CDE-C52B-4E15-B1BC-CAD2E833E817}" destId="{87FD582A-C59E-4E56-89B5-41B4A18A91E2}" srcOrd="0" destOrd="0" presId="urn:microsoft.com/office/officeart/2005/8/layout/orgChart1"/>
    <dgm:cxn modelId="{AC27620C-64E7-4623-8F4F-F0D9645E2FD6}" type="presParOf" srcId="{87FD582A-C59E-4E56-89B5-41B4A18A91E2}" destId="{D32814B3-ABE4-47B2-8D12-2E661225F9D7}" srcOrd="0" destOrd="0" presId="urn:microsoft.com/office/officeart/2005/8/layout/orgChart1"/>
    <dgm:cxn modelId="{045B196B-9D1B-41CA-B22C-A25D6346A793}" type="presParOf" srcId="{87FD582A-C59E-4E56-89B5-41B4A18A91E2}" destId="{8C2E0C88-6B8E-4ED1-9955-B3024255D867}" srcOrd="1" destOrd="0" presId="urn:microsoft.com/office/officeart/2005/8/layout/orgChart1"/>
    <dgm:cxn modelId="{DD8FC9E9-44D8-41B1-BD13-726FFDAEEF50}" type="presParOf" srcId="{2EE95CDE-C52B-4E15-B1BC-CAD2E833E817}" destId="{7E4C7004-4444-4439-8F8C-C9CE1F9E5793}" srcOrd="1" destOrd="0" presId="urn:microsoft.com/office/officeart/2005/8/layout/orgChart1"/>
    <dgm:cxn modelId="{4021D473-8CC7-46CA-A74B-F968696B3FE8}" type="presParOf" srcId="{2EE95CDE-C52B-4E15-B1BC-CAD2E833E817}" destId="{D0C4E558-7D3C-436B-BC92-361B4DB7E6C5}" srcOrd="2" destOrd="0" presId="urn:microsoft.com/office/officeart/2005/8/layout/orgChart1"/>
    <dgm:cxn modelId="{DBCF217A-44E4-482C-B5D0-42EA00ACA3C0}" type="presParOf" srcId="{BF647480-6FC2-4F39-85E9-B2BA98B42041}" destId="{BF12C6AB-C08A-487C-8E45-910715F4F94C}" srcOrd="8" destOrd="0" presId="urn:microsoft.com/office/officeart/2005/8/layout/orgChart1"/>
    <dgm:cxn modelId="{A9D67C21-EB8E-475D-9DF7-6569728A50A2}" type="presParOf" srcId="{BF647480-6FC2-4F39-85E9-B2BA98B42041}" destId="{8BEEC42B-0769-4173-BF8F-585AC23D3A42}" srcOrd="9" destOrd="0" presId="urn:microsoft.com/office/officeart/2005/8/layout/orgChart1"/>
    <dgm:cxn modelId="{2C18BE85-AB4C-4380-8742-CF33B78CA946}" type="presParOf" srcId="{8BEEC42B-0769-4173-BF8F-585AC23D3A42}" destId="{FCE91E0A-4A57-4368-BEC7-3265BB0391EC}" srcOrd="0" destOrd="0" presId="urn:microsoft.com/office/officeart/2005/8/layout/orgChart1"/>
    <dgm:cxn modelId="{417146D7-1089-4436-A3B5-4CE53ABC47F3}" type="presParOf" srcId="{FCE91E0A-4A57-4368-BEC7-3265BB0391EC}" destId="{63FFF225-12A8-4D7E-9626-123F2CE1B78B}" srcOrd="0" destOrd="0" presId="urn:microsoft.com/office/officeart/2005/8/layout/orgChart1"/>
    <dgm:cxn modelId="{E466CBFA-5AEC-4DB8-97B6-3735DDBBFFEC}" type="presParOf" srcId="{FCE91E0A-4A57-4368-BEC7-3265BB0391EC}" destId="{866D08AB-F94F-4AED-8978-250583A9DD9A}" srcOrd="1" destOrd="0" presId="urn:microsoft.com/office/officeart/2005/8/layout/orgChart1"/>
    <dgm:cxn modelId="{3493544B-62A2-4F2F-8B63-F7346A3763BD}" type="presParOf" srcId="{8BEEC42B-0769-4173-BF8F-585AC23D3A42}" destId="{056433CE-8ED8-449E-93EF-73E86217A3FE}" srcOrd="1" destOrd="0" presId="urn:microsoft.com/office/officeart/2005/8/layout/orgChart1"/>
    <dgm:cxn modelId="{3F628DA9-110C-4BA8-89B9-A6BC06A57135}" type="presParOf" srcId="{8BEEC42B-0769-4173-BF8F-585AC23D3A42}" destId="{74324B4A-EA29-40E7-A75C-C0F69C6C010B}" srcOrd="2" destOrd="0" presId="urn:microsoft.com/office/officeart/2005/8/layout/orgChart1"/>
    <dgm:cxn modelId="{7555FF78-D039-4808-92ED-2736DEF61765}" type="presParOf" srcId="{BA20D1C4-B5B1-4923-9282-A76ADD160E2A}" destId="{AF4B5021-E928-4471-8318-9E17B415D5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2C6AB-C08A-487C-8E45-910715F4F94C}">
      <dsp:nvSpPr>
        <dsp:cNvPr id="0" name=""/>
        <dsp:cNvSpPr/>
      </dsp:nvSpPr>
      <dsp:spPr>
        <a:xfrm>
          <a:off x="1755613" y="1254236"/>
          <a:ext cx="1454745" cy="126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19"/>
              </a:lnTo>
              <a:lnTo>
                <a:pt x="1454745" y="63119"/>
              </a:lnTo>
              <a:lnTo>
                <a:pt x="1454745" y="12623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00558-BBE1-4458-B5E2-A3F5F8065080}">
      <dsp:nvSpPr>
        <dsp:cNvPr id="0" name=""/>
        <dsp:cNvSpPr/>
      </dsp:nvSpPr>
      <dsp:spPr>
        <a:xfrm>
          <a:off x="1755613" y="1254236"/>
          <a:ext cx="727372" cy="126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19"/>
              </a:lnTo>
              <a:lnTo>
                <a:pt x="727372" y="63119"/>
              </a:lnTo>
              <a:lnTo>
                <a:pt x="727372" y="12623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A903B-DE3D-40AB-9881-22FA89366094}">
      <dsp:nvSpPr>
        <dsp:cNvPr id="0" name=""/>
        <dsp:cNvSpPr/>
      </dsp:nvSpPr>
      <dsp:spPr>
        <a:xfrm>
          <a:off x="1709893" y="1254236"/>
          <a:ext cx="91440" cy="1243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431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B9404-8909-40CF-918B-A5A6906652E7}">
      <dsp:nvSpPr>
        <dsp:cNvPr id="0" name=""/>
        <dsp:cNvSpPr/>
      </dsp:nvSpPr>
      <dsp:spPr>
        <a:xfrm>
          <a:off x="1028240" y="1254236"/>
          <a:ext cx="727372" cy="126238"/>
        </a:xfrm>
        <a:custGeom>
          <a:avLst/>
          <a:gdLst/>
          <a:ahLst/>
          <a:cxnLst/>
          <a:rect l="0" t="0" r="0" b="0"/>
          <a:pathLst>
            <a:path>
              <a:moveTo>
                <a:pt x="727372" y="0"/>
              </a:moveTo>
              <a:lnTo>
                <a:pt x="727372" y="63119"/>
              </a:lnTo>
              <a:lnTo>
                <a:pt x="0" y="63119"/>
              </a:lnTo>
              <a:lnTo>
                <a:pt x="0" y="12623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5A217-7EA1-4A2B-ADD3-679B947FAA40}">
      <dsp:nvSpPr>
        <dsp:cNvPr id="0" name=""/>
        <dsp:cNvSpPr/>
      </dsp:nvSpPr>
      <dsp:spPr>
        <a:xfrm>
          <a:off x="300867" y="1254236"/>
          <a:ext cx="1454745" cy="126238"/>
        </a:xfrm>
        <a:custGeom>
          <a:avLst/>
          <a:gdLst/>
          <a:ahLst/>
          <a:cxnLst/>
          <a:rect l="0" t="0" r="0" b="0"/>
          <a:pathLst>
            <a:path>
              <a:moveTo>
                <a:pt x="1454745" y="0"/>
              </a:moveTo>
              <a:lnTo>
                <a:pt x="1454745" y="63119"/>
              </a:lnTo>
              <a:lnTo>
                <a:pt x="0" y="63119"/>
              </a:lnTo>
              <a:lnTo>
                <a:pt x="0" y="12623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7FF3B-5240-4B8F-95A2-3647BF29B573}">
      <dsp:nvSpPr>
        <dsp:cNvPr id="0" name=""/>
        <dsp:cNvSpPr/>
      </dsp:nvSpPr>
      <dsp:spPr>
        <a:xfrm>
          <a:off x="1455045" y="953669"/>
          <a:ext cx="601134" cy="300567"/>
        </a:xfrm>
        <a:prstGeom prst="rect">
          <a:avLst/>
        </a:prstGeom>
        <a:solidFill>
          <a:srgbClr val="D35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Driver</a:t>
          </a:r>
        </a:p>
      </dsp:txBody>
      <dsp:txXfrm>
        <a:off x="1455045" y="953669"/>
        <a:ext cx="601134" cy="300567"/>
      </dsp:txXfrm>
    </dsp:sp>
    <dsp:sp modelId="{759B15CE-2E87-4706-BDDA-873EE8148BCC}">
      <dsp:nvSpPr>
        <dsp:cNvPr id="0" name=""/>
        <dsp:cNvSpPr/>
      </dsp:nvSpPr>
      <dsp:spPr>
        <a:xfrm>
          <a:off x="300" y="1380475"/>
          <a:ext cx="601134" cy="300567"/>
        </a:xfrm>
        <a:prstGeom prst="rect">
          <a:avLst/>
        </a:prstGeom>
        <a:solidFill>
          <a:srgbClr val="D35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Executor</a:t>
          </a:r>
        </a:p>
      </dsp:txBody>
      <dsp:txXfrm>
        <a:off x="300" y="1380475"/>
        <a:ext cx="601134" cy="300567"/>
      </dsp:txXfrm>
    </dsp:sp>
    <dsp:sp modelId="{78B2C956-CFDE-418C-B3BB-9936EF23E6A4}">
      <dsp:nvSpPr>
        <dsp:cNvPr id="0" name=""/>
        <dsp:cNvSpPr/>
      </dsp:nvSpPr>
      <dsp:spPr>
        <a:xfrm>
          <a:off x="727672" y="1380475"/>
          <a:ext cx="601134" cy="300567"/>
        </a:xfrm>
        <a:prstGeom prst="rect">
          <a:avLst/>
        </a:prstGeom>
        <a:solidFill>
          <a:srgbClr val="D35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Executor</a:t>
          </a:r>
        </a:p>
      </dsp:txBody>
      <dsp:txXfrm>
        <a:off x="727672" y="1380475"/>
        <a:ext cx="601134" cy="300567"/>
      </dsp:txXfrm>
    </dsp:sp>
    <dsp:sp modelId="{A55EF3D3-2998-4FBE-8AA3-4ED556D36A2C}">
      <dsp:nvSpPr>
        <dsp:cNvPr id="0" name=""/>
        <dsp:cNvSpPr/>
      </dsp:nvSpPr>
      <dsp:spPr>
        <a:xfrm>
          <a:off x="1455045" y="1378551"/>
          <a:ext cx="601134" cy="300567"/>
        </a:xfrm>
        <a:prstGeom prst="rect">
          <a:avLst/>
        </a:prstGeom>
        <a:solidFill>
          <a:srgbClr val="D35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Executor</a:t>
          </a:r>
        </a:p>
      </dsp:txBody>
      <dsp:txXfrm>
        <a:off x="1455045" y="1378551"/>
        <a:ext cx="601134" cy="300567"/>
      </dsp:txXfrm>
    </dsp:sp>
    <dsp:sp modelId="{D32814B3-ABE4-47B2-8D12-2E661225F9D7}">
      <dsp:nvSpPr>
        <dsp:cNvPr id="0" name=""/>
        <dsp:cNvSpPr/>
      </dsp:nvSpPr>
      <dsp:spPr>
        <a:xfrm>
          <a:off x="2182418" y="1380475"/>
          <a:ext cx="601134" cy="300567"/>
        </a:xfrm>
        <a:prstGeom prst="rect">
          <a:avLst/>
        </a:prstGeom>
        <a:solidFill>
          <a:srgbClr val="D35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Executor</a:t>
          </a:r>
        </a:p>
      </dsp:txBody>
      <dsp:txXfrm>
        <a:off x="2182418" y="1380475"/>
        <a:ext cx="601134" cy="300567"/>
      </dsp:txXfrm>
    </dsp:sp>
    <dsp:sp modelId="{63FFF225-12A8-4D7E-9626-123F2CE1B78B}">
      <dsp:nvSpPr>
        <dsp:cNvPr id="0" name=""/>
        <dsp:cNvSpPr/>
      </dsp:nvSpPr>
      <dsp:spPr>
        <a:xfrm>
          <a:off x="2909791" y="1380475"/>
          <a:ext cx="601134" cy="300567"/>
        </a:xfrm>
        <a:prstGeom prst="rect">
          <a:avLst/>
        </a:prstGeom>
        <a:solidFill>
          <a:srgbClr val="D35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Executor</a:t>
          </a:r>
        </a:p>
      </dsp:txBody>
      <dsp:txXfrm>
        <a:off x="2909791" y="1380475"/>
        <a:ext cx="601134" cy="3005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2C6AB-C08A-487C-8E45-910715F4F94C}">
      <dsp:nvSpPr>
        <dsp:cNvPr id="0" name=""/>
        <dsp:cNvSpPr/>
      </dsp:nvSpPr>
      <dsp:spPr>
        <a:xfrm>
          <a:off x="1755613" y="1254236"/>
          <a:ext cx="1454746" cy="126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19"/>
              </a:lnTo>
              <a:lnTo>
                <a:pt x="1454746" y="63119"/>
              </a:lnTo>
              <a:lnTo>
                <a:pt x="1454746" y="1262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00558-BBE1-4458-B5E2-A3F5F8065080}">
      <dsp:nvSpPr>
        <dsp:cNvPr id="0" name=""/>
        <dsp:cNvSpPr/>
      </dsp:nvSpPr>
      <dsp:spPr>
        <a:xfrm>
          <a:off x="1755613" y="1254236"/>
          <a:ext cx="691208" cy="126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19"/>
              </a:lnTo>
              <a:lnTo>
                <a:pt x="691208" y="63119"/>
              </a:lnTo>
              <a:lnTo>
                <a:pt x="691208" y="1262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A903B-DE3D-40AB-9881-22FA89366094}">
      <dsp:nvSpPr>
        <dsp:cNvPr id="0" name=""/>
        <dsp:cNvSpPr/>
      </dsp:nvSpPr>
      <dsp:spPr>
        <a:xfrm>
          <a:off x="1670579" y="1254236"/>
          <a:ext cx="91440" cy="135931"/>
        </a:xfrm>
        <a:custGeom>
          <a:avLst/>
          <a:gdLst/>
          <a:ahLst/>
          <a:cxnLst/>
          <a:rect l="0" t="0" r="0" b="0"/>
          <a:pathLst>
            <a:path>
              <a:moveTo>
                <a:pt x="85034" y="0"/>
              </a:moveTo>
              <a:lnTo>
                <a:pt x="85034" y="72812"/>
              </a:lnTo>
              <a:lnTo>
                <a:pt x="45720" y="72812"/>
              </a:lnTo>
              <a:lnTo>
                <a:pt x="45720" y="1359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B9404-8909-40CF-918B-A5A6906652E7}">
      <dsp:nvSpPr>
        <dsp:cNvPr id="0" name=""/>
        <dsp:cNvSpPr/>
      </dsp:nvSpPr>
      <dsp:spPr>
        <a:xfrm>
          <a:off x="1028240" y="1254236"/>
          <a:ext cx="727373" cy="126238"/>
        </a:xfrm>
        <a:custGeom>
          <a:avLst/>
          <a:gdLst/>
          <a:ahLst/>
          <a:cxnLst/>
          <a:rect l="0" t="0" r="0" b="0"/>
          <a:pathLst>
            <a:path>
              <a:moveTo>
                <a:pt x="727373" y="0"/>
              </a:moveTo>
              <a:lnTo>
                <a:pt x="727373" y="63119"/>
              </a:lnTo>
              <a:lnTo>
                <a:pt x="0" y="63119"/>
              </a:lnTo>
              <a:lnTo>
                <a:pt x="0" y="1262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5A217-7EA1-4A2B-ADD3-679B947FAA40}">
      <dsp:nvSpPr>
        <dsp:cNvPr id="0" name=""/>
        <dsp:cNvSpPr/>
      </dsp:nvSpPr>
      <dsp:spPr>
        <a:xfrm>
          <a:off x="300867" y="1254236"/>
          <a:ext cx="1454746" cy="126238"/>
        </a:xfrm>
        <a:custGeom>
          <a:avLst/>
          <a:gdLst/>
          <a:ahLst/>
          <a:cxnLst/>
          <a:rect l="0" t="0" r="0" b="0"/>
          <a:pathLst>
            <a:path>
              <a:moveTo>
                <a:pt x="1454746" y="0"/>
              </a:moveTo>
              <a:lnTo>
                <a:pt x="1454746" y="63119"/>
              </a:lnTo>
              <a:lnTo>
                <a:pt x="0" y="63119"/>
              </a:lnTo>
              <a:lnTo>
                <a:pt x="0" y="1262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7FF3B-5240-4B8F-95A2-3647BF29B573}">
      <dsp:nvSpPr>
        <dsp:cNvPr id="0" name=""/>
        <dsp:cNvSpPr/>
      </dsp:nvSpPr>
      <dsp:spPr>
        <a:xfrm>
          <a:off x="1455046" y="953669"/>
          <a:ext cx="601134" cy="3005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Control Node</a:t>
          </a:r>
        </a:p>
      </dsp:txBody>
      <dsp:txXfrm>
        <a:off x="1455046" y="953669"/>
        <a:ext cx="601134" cy="300567"/>
      </dsp:txXfrm>
    </dsp:sp>
    <dsp:sp modelId="{759B15CE-2E87-4706-BDDA-873EE8148BCC}">
      <dsp:nvSpPr>
        <dsp:cNvPr id="0" name=""/>
        <dsp:cNvSpPr/>
      </dsp:nvSpPr>
      <dsp:spPr>
        <a:xfrm>
          <a:off x="300" y="1380475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300" y="1380475"/>
        <a:ext cx="601134" cy="300567"/>
      </dsp:txXfrm>
    </dsp:sp>
    <dsp:sp modelId="{78B2C956-CFDE-418C-B3BB-9936EF23E6A4}">
      <dsp:nvSpPr>
        <dsp:cNvPr id="0" name=""/>
        <dsp:cNvSpPr/>
      </dsp:nvSpPr>
      <dsp:spPr>
        <a:xfrm>
          <a:off x="727673" y="1380475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727673" y="1380475"/>
        <a:ext cx="601134" cy="300567"/>
      </dsp:txXfrm>
    </dsp:sp>
    <dsp:sp modelId="{A55EF3D3-2998-4FBE-8AA3-4ED556D36A2C}">
      <dsp:nvSpPr>
        <dsp:cNvPr id="0" name=""/>
        <dsp:cNvSpPr/>
      </dsp:nvSpPr>
      <dsp:spPr>
        <a:xfrm>
          <a:off x="1415731" y="1390168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1415731" y="1390168"/>
        <a:ext cx="601134" cy="300567"/>
      </dsp:txXfrm>
    </dsp:sp>
    <dsp:sp modelId="{D32814B3-ABE4-47B2-8D12-2E661225F9D7}">
      <dsp:nvSpPr>
        <dsp:cNvPr id="0" name=""/>
        <dsp:cNvSpPr/>
      </dsp:nvSpPr>
      <dsp:spPr>
        <a:xfrm>
          <a:off x="2146254" y="1380475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2146254" y="1380475"/>
        <a:ext cx="601134" cy="300567"/>
      </dsp:txXfrm>
    </dsp:sp>
    <dsp:sp modelId="{63FFF225-12A8-4D7E-9626-123F2CE1B78B}">
      <dsp:nvSpPr>
        <dsp:cNvPr id="0" name=""/>
        <dsp:cNvSpPr/>
      </dsp:nvSpPr>
      <dsp:spPr>
        <a:xfrm>
          <a:off x="2909792" y="1380475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2909792" y="1380475"/>
        <a:ext cx="601134" cy="3005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2C6AB-C08A-487C-8E45-910715F4F94C}">
      <dsp:nvSpPr>
        <dsp:cNvPr id="0" name=""/>
        <dsp:cNvSpPr/>
      </dsp:nvSpPr>
      <dsp:spPr>
        <a:xfrm>
          <a:off x="1755613" y="1254236"/>
          <a:ext cx="1454745" cy="126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19"/>
              </a:lnTo>
              <a:lnTo>
                <a:pt x="1454745" y="63119"/>
              </a:lnTo>
              <a:lnTo>
                <a:pt x="1454745" y="1262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00558-BBE1-4458-B5E2-A3F5F8065080}">
      <dsp:nvSpPr>
        <dsp:cNvPr id="0" name=""/>
        <dsp:cNvSpPr/>
      </dsp:nvSpPr>
      <dsp:spPr>
        <a:xfrm>
          <a:off x="1755613" y="1254236"/>
          <a:ext cx="691208" cy="126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19"/>
              </a:lnTo>
              <a:lnTo>
                <a:pt x="691208" y="63119"/>
              </a:lnTo>
              <a:lnTo>
                <a:pt x="691208" y="1262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A903B-DE3D-40AB-9881-22FA89366094}">
      <dsp:nvSpPr>
        <dsp:cNvPr id="0" name=""/>
        <dsp:cNvSpPr/>
      </dsp:nvSpPr>
      <dsp:spPr>
        <a:xfrm>
          <a:off x="1709893" y="1254236"/>
          <a:ext cx="91440" cy="1301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14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B9404-8909-40CF-918B-A5A6906652E7}">
      <dsp:nvSpPr>
        <dsp:cNvPr id="0" name=""/>
        <dsp:cNvSpPr/>
      </dsp:nvSpPr>
      <dsp:spPr>
        <a:xfrm>
          <a:off x="1028240" y="1254236"/>
          <a:ext cx="727372" cy="126238"/>
        </a:xfrm>
        <a:custGeom>
          <a:avLst/>
          <a:gdLst/>
          <a:ahLst/>
          <a:cxnLst/>
          <a:rect l="0" t="0" r="0" b="0"/>
          <a:pathLst>
            <a:path>
              <a:moveTo>
                <a:pt x="727372" y="0"/>
              </a:moveTo>
              <a:lnTo>
                <a:pt x="727372" y="63119"/>
              </a:lnTo>
              <a:lnTo>
                <a:pt x="0" y="63119"/>
              </a:lnTo>
              <a:lnTo>
                <a:pt x="0" y="1262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45A217-7EA1-4A2B-ADD3-679B947FAA40}">
      <dsp:nvSpPr>
        <dsp:cNvPr id="0" name=""/>
        <dsp:cNvSpPr/>
      </dsp:nvSpPr>
      <dsp:spPr>
        <a:xfrm>
          <a:off x="300867" y="1254236"/>
          <a:ext cx="1454745" cy="126238"/>
        </a:xfrm>
        <a:custGeom>
          <a:avLst/>
          <a:gdLst/>
          <a:ahLst/>
          <a:cxnLst/>
          <a:rect l="0" t="0" r="0" b="0"/>
          <a:pathLst>
            <a:path>
              <a:moveTo>
                <a:pt x="1454745" y="0"/>
              </a:moveTo>
              <a:lnTo>
                <a:pt x="1454745" y="63119"/>
              </a:lnTo>
              <a:lnTo>
                <a:pt x="0" y="63119"/>
              </a:lnTo>
              <a:lnTo>
                <a:pt x="0" y="1262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7FF3B-5240-4B8F-95A2-3647BF29B573}">
      <dsp:nvSpPr>
        <dsp:cNvPr id="0" name=""/>
        <dsp:cNvSpPr/>
      </dsp:nvSpPr>
      <dsp:spPr>
        <a:xfrm>
          <a:off x="1455045" y="953669"/>
          <a:ext cx="601134" cy="3005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/>
            <a:t>Control Node</a:t>
          </a:r>
        </a:p>
      </dsp:txBody>
      <dsp:txXfrm>
        <a:off x="1455045" y="953669"/>
        <a:ext cx="601134" cy="300567"/>
      </dsp:txXfrm>
    </dsp:sp>
    <dsp:sp modelId="{759B15CE-2E87-4706-BDDA-873EE8148BCC}">
      <dsp:nvSpPr>
        <dsp:cNvPr id="0" name=""/>
        <dsp:cNvSpPr/>
      </dsp:nvSpPr>
      <dsp:spPr>
        <a:xfrm>
          <a:off x="300" y="1380475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300" y="1380475"/>
        <a:ext cx="601134" cy="300567"/>
      </dsp:txXfrm>
    </dsp:sp>
    <dsp:sp modelId="{78B2C956-CFDE-418C-B3BB-9936EF23E6A4}">
      <dsp:nvSpPr>
        <dsp:cNvPr id="0" name=""/>
        <dsp:cNvSpPr/>
      </dsp:nvSpPr>
      <dsp:spPr>
        <a:xfrm>
          <a:off x="727672" y="1380475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727672" y="1380475"/>
        <a:ext cx="601134" cy="300567"/>
      </dsp:txXfrm>
    </dsp:sp>
    <dsp:sp modelId="{A55EF3D3-2998-4FBE-8AA3-4ED556D36A2C}">
      <dsp:nvSpPr>
        <dsp:cNvPr id="0" name=""/>
        <dsp:cNvSpPr/>
      </dsp:nvSpPr>
      <dsp:spPr>
        <a:xfrm>
          <a:off x="1455045" y="1384379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1455045" y="1384379"/>
        <a:ext cx="601134" cy="300567"/>
      </dsp:txXfrm>
    </dsp:sp>
    <dsp:sp modelId="{D32814B3-ABE4-47B2-8D12-2E661225F9D7}">
      <dsp:nvSpPr>
        <dsp:cNvPr id="0" name=""/>
        <dsp:cNvSpPr/>
      </dsp:nvSpPr>
      <dsp:spPr>
        <a:xfrm>
          <a:off x="2146254" y="1380475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2146254" y="1380475"/>
        <a:ext cx="601134" cy="300567"/>
      </dsp:txXfrm>
    </dsp:sp>
    <dsp:sp modelId="{63FFF225-12A8-4D7E-9626-123F2CE1B78B}">
      <dsp:nvSpPr>
        <dsp:cNvPr id="0" name=""/>
        <dsp:cNvSpPr/>
      </dsp:nvSpPr>
      <dsp:spPr>
        <a:xfrm>
          <a:off x="2909791" y="1380475"/>
          <a:ext cx="601134" cy="30056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Compute</a:t>
          </a:r>
        </a:p>
      </dsp:txBody>
      <dsp:txXfrm>
        <a:off x="2909791" y="1380475"/>
        <a:ext cx="601134" cy="300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CC3D5-E292-431D-905C-5B2004C99D5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3719A-C13E-4954-928E-316DA3443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9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ynapse-analytics/spark/apache-spark-performance-hyperspace?pivots=programming-language-csharp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spark-cdm-connector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ynapse-analytics/spark/intellij-tool-synapse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ynapse-analytics/spark/microsoft-spark-utilitie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E65352-95B5-4433-84FB-24BF035F4B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32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Hyperspace indexes for Apache Spark - Azure Synapse Analytics | Microsoft Docs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26A2B-14C3-447B-81F9-4D226D8B491B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6/16/2022 10:24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766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Azure/spark-</a:t>
            </a:r>
            <a:r>
              <a:rPr lang="en-US" dirty="0" err="1">
                <a:hlinkClick r:id="rId3"/>
              </a:rPr>
              <a:t>cdm</a:t>
            </a:r>
            <a:r>
              <a:rPr lang="en-US" dirty="0">
                <a:hlinkClick r:id="rId3"/>
              </a:rPr>
              <a:t>-connector (github.com)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26A2B-14C3-447B-81F9-4D226D8B491B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6/16/2022 10:24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766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Tutorial - Azure Toolkit for IntelliJ (Spark application) - Azure Synapse Analytics | Microsoft Docs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26A2B-14C3-447B-81F9-4D226D8B491B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6/16/2022 10:24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66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8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96913"/>
            <a:ext cx="6188075" cy="3481387"/>
          </a:xfrm>
          <a:ln/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>
          <a:xfrm>
            <a:off x="451998" y="4282068"/>
            <a:ext cx="6005122" cy="41761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200">
              <a:latin typeface="Times New Roman" charset="0"/>
              <a:ea typeface="MS PGothic" charset="-128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fld id="{D1FC82A0-485D-1F4D-9B05-3DA5CD931568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0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9413" y="696913"/>
            <a:ext cx="6188075" cy="3481387"/>
          </a:xfrm>
          <a:ln/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>
          <a:xfrm>
            <a:off x="451998" y="4393580"/>
            <a:ext cx="6005122" cy="40646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200">
              <a:latin typeface="Times New Roman" charset="0"/>
              <a:ea typeface="MS PGothic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fld id="{472AB6A8-C9C6-234A-90E3-AF0D70D22DAF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262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11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76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6C99BD-48BF-084D-840E-D23CBF9433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669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26A2B-14C3-447B-81F9-4D226D8B491B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6/16/2022 10:24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766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Microsoft Spark Utilities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26A2B-14C3-447B-81F9-4D226D8B491B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6/16/2022 10:24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76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5E6D-B45B-F95B-C7A4-90CC6BF77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4292C-C60B-432B-730A-A5919C3BD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91CDE-E33C-E5F6-CC88-47D2159F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DDA26-41D9-44F0-EDD8-6C48A803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F6165-5754-9C28-250E-7F3E25340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5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4210-D69C-63CA-3800-73864DF0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7C47D-3A72-6C74-9D6F-7D572D8A5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B879B-F0C3-CA5E-DE4F-3717C6DD2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35A82-9311-D29E-1E64-3A041558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5E9C9-7F38-F283-5A74-50C03AF1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8D2D4B-DC9B-2AB8-B198-792B37E86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709F1-937D-EC1D-755D-2CE5BC40A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BD990-0859-840A-870D-A0A81138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3D18D-BB79-E1BA-78A9-A918352F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84F68-71E0-9BF9-847D-1F8311CE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17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esentation 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5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400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5" y="4342825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851A-3B2C-4EDA-B13E-9D38A55F2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7064"/>
          <a:stretch/>
        </p:blipFill>
        <p:spPr>
          <a:xfrm>
            <a:off x="70310" y="1"/>
            <a:ext cx="2059942" cy="1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7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309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800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750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400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73872615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334777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2784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A42E-770D-248B-2937-7FA9CE15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4893-73B4-5F67-1D44-2B7AD62E8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EB72B-DB83-AE78-6304-B276CE624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6DAD3-A5D8-9D64-7919-B6CDCCC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2C51B-21D1-1256-1219-6F536EC9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5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5F1A4-CB38-5535-9C04-E6E2A919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DF971-7720-2D4F-2C7C-883021990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7AEFC-3EF8-A24A-4BBB-F3294C8B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663A-473F-509B-147D-BB5F917C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72581-9930-304C-8F82-4969BC6B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9CB4-F389-8824-78E8-A0BF99C0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187F-7022-962F-C8BF-EFC96427C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3B137-54C5-F872-F109-7FC12DC04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49CB2-8AA6-FAF5-C083-C521DEA3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91ABC-908A-6AD1-79C4-9D868A87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17995-B837-79D7-F79E-A8DF3B2B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6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4DAE-13DF-57C5-B217-C7FE8AAF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5DE96-3A6E-6444-377F-C7F42ADE5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6A1B0-AE13-3D8D-A3BD-6E2DADEF4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6984E-67D6-A8F8-71CC-632C8C90F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CEC79-5C2A-6D51-BC9D-8B7728A2C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1BC09-2BC7-55D8-EFC3-06942908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7EC71-07F4-E252-685C-CBE42565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A7600-4656-7A37-C5FA-8E356377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8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215D-08AA-4834-94BD-FE66E40E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26E11-3E75-E47D-4497-23F0806C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A15FD-E170-2599-DB21-0BEF99EB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8EA9D-3179-F760-BD60-C84F6BBF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12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A9E8F-CAB9-FAEA-EC54-1A113F92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5153-07A0-9B57-7244-73D7028C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CA31B-DDC2-C5A5-2826-BDE945B3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DB5D-CAF7-F83B-9024-747093C8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3DDB-FFBF-17B9-8093-853421726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E158C-2A2D-EA22-5A4B-A70E4088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A686-ACB8-BFAE-490E-BA08D8C6B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9072C-1BC7-CEE2-DB41-0E63EF8D0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931C7-674F-C752-61FD-A1097EF2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7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9FDD-A9F0-F676-A930-66ACAFA4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C8F6B2-993C-8C23-95D2-D350E8273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16A02-19ED-434B-1A66-C28A5E7D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76995-717A-2CB9-06E4-B4F5E666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13B61-878D-FD09-B4FD-860104A9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DA1E5-946E-E4FB-3DAA-92174AEA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CC171C-876C-3F45-D7B9-99846C53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73DB-6EFA-5822-5ECA-716EAFEF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E6322-13DE-7E76-0FCA-33E4AD1CD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ACDA-7AD0-464A-A8D8-19EE86C1351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60047-A3A2-9563-8BE1-30814C048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0FF25-D4D6-C58C-0125-9BDE60A56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20872-73BC-4B14-9C31-102946B5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3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15.png"/><Relationship Id="rId21" Type="http://schemas.openxmlformats.org/officeDocument/2006/relationships/image" Target="../media/image18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14.png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19" Type="http://schemas.openxmlformats.org/officeDocument/2006/relationships/image" Target="../media/image16.pn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36F2-9AE2-D24D-895B-A2CB35CC605F}"/>
              </a:ext>
            </a:extLst>
          </p:cNvPr>
          <p:cNvSpPr txBox="1">
            <a:spLocks/>
          </p:cNvSpPr>
          <p:nvPr/>
        </p:nvSpPr>
        <p:spPr>
          <a:xfrm>
            <a:off x="526000" y="5800079"/>
            <a:ext cx="7772531" cy="74270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spc="0" baseline="0" dirty="0" smtClean="0">
                <a:ln w="3175">
                  <a:noFill/>
                </a:ln>
                <a:solidFill>
                  <a:srgbClr val="353535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en-US" sz="2100" b="0">
              <a:ln>
                <a:noFill/>
              </a:ln>
              <a:solidFill>
                <a:schemeClr val="tx1"/>
              </a:solidFill>
              <a:latin typeface="Segoe UI Semilight"/>
              <a:ea typeface="Segoe UI Semilight" charset="0"/>
              <a:cs typeface="Segoe UI Semi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DF5BA-06EC-4A17-8795-F4E5AE42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61" y="2540313"/>
            <a:ext cx="7988904" cy="1793104"/>
          </a:xfrm>
        </p:spPr>
        <p:txBody>
          <a:bodyPr/>
          <a:lstStyle/>
          <a:p>
            <a:r>
              <a:rPr lang="en-US" dirty="0"/>
              <a:t>Azure </a:t>
            </a:r>
            <a:r>
              <a:rPr lang="en-US" dirty="0">
                <a:solidFill>
                  <a:schemeClr val="tx2"/>
                </a:solidFill>
              </a:rPr>
              <a:t>Synapse</a:t>
            </a:r>
            <a:r>
              <a:rPr lang="en-US" dirty="0">
                <a:solidFill>
                  <a:schemeClr val="bg1"/>
                </a:solidFill>
              </a:rPr>
              <a:t> Analytics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Apache Spark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1A50C-8DBE-4C82-BF87-10755AEF7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06" y="2723893"/>
            <a:ext cx="1410213" cy="14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F89DD-A059-4929-9024-52F2DA22847D}"/>
              </a:ext>
            </a:extLst>
          </p:cNvPr>
          <p:cNvSpPr/>
          <p:nvPr/>
        </p:nvSpPr>
        <p:spPr>
          <a:xfrm>
            <a:off x="1549152" y="2416142"/>
            <a:ext cx="4024331" cy="2670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Synapse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91F7C-7E33-4B16-856E-03A0824D9AAA}"/>
              </a:ext>
            </a:extLst>
          </p:cNvPr>
          <p:cNvSpPr/>
          <p:nvPr/>
        </p:nvSpPr>
        <p:spPr>
          <a:xfrm>
            <a:off x="1759351" y="3138847"/>
            <a:ext cx="1839180" cy="734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 Service Frontend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023B6-9AD5-4F66-9BF8-E34CC4ADA669}"/>
              </a:ext>
            </a:extLst>
          </p:cNvPr>
          <p:cNvSpPr/>
          <p:nvPr/>
        </p:nvSpPr>
        <p:spPr>
          <a:xfrm>
            <a:off x="1829300" y="3480069"/>
            <a:ext cx="732981" cy="302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API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B3E1E5-214D-46B9-9960-C0505934EC8E}"/>
              </a:ext>
            </a:extLst>
          </p:cNvPr>
          <p:cNvSpPr/>
          <p:nvPr/>
        </p:nvSpPr>
        <p:spPr>
          <a:xfrm>
            <a:off x="2740962" y="3470372"/>
            <a:ext cx="732982" cy="302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427120-D657-4594-A194-F3BCD68C476E}"/>
              </a:ext>
            </a:extLst>
          </p:cNvPr>
          <p:cNvSpPr/>
          <p:nvPr/>
        </p:nvSpPr>
        <p:spPr>
          <a:xfrm>
            <a:off x="1759351" y="4166019"/>
            <a:ext cx="1839180" cy="734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 Service Backend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3841A-D0AB-4461-B8FF-9C854B163731}"/>
              </a:ext>
            </a:extLst>
          </p:cNvPr>
          <p:cNvSpPr/>
          <p:nvPr/>
        </p:nvSpPr>
        <p:spPr>
          <a:xfrm>
            <a:off x="1855427" y="4540636"/>
            <a:ext cx="819175" cy="302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Plugin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C5364-BE4C-4B79-B623-2B66CEA0761A}"/>
              </a:ext>
            </a:extLst>
          </p:cNvPr>
          <p:cNvSpPr/>
          <p:nvPr/>
        </p:nvSpPr>
        <p:spPr>
          <a:xfrm>
            <a:off x="1759350" y="2750280"/>
            <a:ext cx="1839180" cy="337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EF09E-521C-4661-A2B5-C160748D5F18}"/>
              </a:ext>
            </a:extLst>
          </p:cNvPr>
          <p:cNvSpPr/>
          <p:nvPr/>
        </p:nvSpPr>
        <p:spPr>
          <a:xfrm>
            <a:off x="4159753" y="3337433"/>
            <a:ext cx="1064032" cy="337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 Provider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A164E868-3740-469C-9DEE-95FACB53764D}"/>
              </a:ext>
            </a:extLst>
          </p:cNvPr>
          <p:cNvSpPr/>
          <p:nvPr/>
        </p:nvSpPr>
        <p:spPr>
          <a:xfrm>
            <a:off x="4894899" y="3574775"/>
            <a:ext cx="427650" cy="297253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82FA7B-468A-4585-A02C-E4F9E2BDB162}"/>
              </a:ext>
            </a:extLst>
          </p:cNvPr>
          <p:cNvSpPr/>
          <p:nvPr/>
        </p:nvSpPr>
        <p:spPr>
          <a:xfrm>
            <a:off x="1759351" y="1561663"/>
            <a:ext cx="1839180" cy="544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Synapse Studio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1E4DBDD2-1607-4A86-8E3C-1C96FD0D46A2}"/>
              </a:ext>
            </a:extLst>
          </p:cNvPr>
          <p:cNvSpPr/>
          <p:nvPr/>
        </p:nvSpPr>
        <p:spPr>
          <a:xfrm>
            <a:off x="4283766" y="783212"/>
            <a:ext cx="1222266" cy="706777"/>
          </a:xfrm>
          <a:prstGeom prst="cloud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AAD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B6FB3F4-F1A4-4478-BA7C-B9192A1E71A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598531" y="1489236"/>
            <a:ext cx="1296368" cy="34489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AFF1B0-01C6-43B6-A783-B8D7934241A8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2678941" y="3873725"/>
            <a:ext cx="0" cy="2922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727078-ACF6-4EDE-8608-30CFC6BBF4D3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 flipH="1">
            <a:off x="2678940" y="2106604"/>
            <a:ext cx="1" cy="6436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1F1F0AA-EB64-4014-8E7A-A321B8B7C068}"/>
              </a:ext>
            </a:extLst>
          </p:cNvPr>
          <p:cNvSpPr/>
          <p:nvPr/>
        </p:nvSpPr>
        <p:spPr>
          <a:xfrm>
            <a:off x="4140412" y="2750280"/>
            <a:ext cx="1064032" cy="337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651D58-C2C6-48E7-9A32-820FE1E7B8F4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598530" y="2919107"/>
            <a:ext cx="54188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744C51-D519-400B-834F-9D53675ADB2F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3598531" y="3506260"/>
            <a:ext cx="561222" cy="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9DEEEAE-56BB-451F-8724-6201B1A7CEF6}"/>
              </a:ext>
            </a:extLst>
          </p:cNvPr>
          <p:cNvSpPr/>
          <p:nvPr/>
        </p:nvSpPr>
        <p:spPr>
          <a:xfrm>
            <a:off x="4159753" y="4345765"/>
            <a:ext cx="1127711" cy="381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Creation Service</a:t>
            </a:r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982D5EE0-0797-4EDC-9AC8-80942D0E7995}"/>
              </a:ext>
            </a:extLst>
          </p:cNvPr>
          <p:cNvSpPr/>
          <p:nvPr/>
        </p:nvSpPr>
        <p:spPr>
          <a:xfrm>
            <a:off x="4946776" y="4683148"/>
            <a:ext cx="427650" cy="297253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753B4F-45A0-41EE-95CF-568F27CC109F}"/>
              </a:ext>
            </a:extLst>
          </p:cNvPr>
          <p:cNvCxnSpPr>
            <a:stCxn id="6" idx="3"/>
            <a:endCxn id="27" idx="1"/>
          </p:cNvCxnSpPr>
          <p:nvPr/>
        </p:nvCxnSpPr>
        <p:spPr>
          <a:xfrm>
            <a:off x="3598531" y="4533458"/>
            <a:ext cx="561222" cy="2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lowchart: Magnetic Disk 30">
            <a:extLst>
              <a:ext uri="{FF2B5EF4-FFF2-40B4-BE49-F238E27FC236}">
                <a16:creationId xmlns:a16="http://schemas.microsoft.com/office/drawing/2014/main" id="{8F1A7A26-2385-4F96-B8DF-4F120CC3BFEE}"/>
              </a:ext>
            </a:extLst>
          </p:cNvPr>
          <p:cNvSpPr/>
          <p:nvPr/>
        </p:nvSpPr>
        <p:spPr>
          <a:xfrm>
            <a:off x="3549705" y="4713451"/>
            <a:ext cx="427650" cy="297253"/>
          </a:xfrm>
          <a:prstGeom prst="flowChartMagneticDisk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28D1E9-83EC-4005-B708-15076FBB4DE3}"/>
              </a:ext>
            </a:extLst>
          </p:cNvPr>
          <p:cNvSpPr/>
          <p:nvPr/>
        </p:nvSpPr>
        <p:spPr>
          <a:xfrm>
            <a:off x="6009531" y="4264442"/>
            <a:ext cx="1403132" cy="544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809579-3380-4D74-BB55-0BB04B1DB61A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5287464" y="4536389"/>
            <a:ext cx="722067" cy="5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A6B7B35-A9B6-4D55-9BB4-7FAE81C1508A}"/>
              </a:ext>
            </a:extLst>
          </p:cNvPr>
          <p:cNvSpPr/>
          <p:nvPr/>
        </p:nvSpPr>
        <p:spPr>
          <a:xfrm>
            <a:off x="1916390" y="5571575"/>
            <a:ext cx="3279345" cy="994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Instance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CCA3B66-44E4-4723-8E99-1865FD80C6FD}"/>
              </a:ext>
            </a:extLst>
          </p:cNvPr>
          <p:cNvSpPr/>
          <p:nvPr/>
        </p:nvSpPr>
        <p:spPr>
          <a:xfrm>
            <a:off x="2048190" y="5914569"/>
            <a:ext cx="430811" cy="514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A03099D-C630-4789-B289-88DAF0C79078}"/>
              </a:ext>
            </a:extLst>
          </p:cNvPr>
          <p:cNvSpPr/>
          <p:nvPr/>
        </p:nvSpPr>
        <p:spPr>
          <a:xfrm>
            <a:off x="2536515" y="5914569"/>
            <a:ext cx="430811" cy="514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9246A3E-1D2B-4A64-A19C-96911EA8193C}"/>
              </a:ext>
            </a:extLst>
          </p:cNvPr>
          <p:cNvSpPr/>
          <p:nvPr/>
        </p:nvSpPr>
        <p:spPr>
          <a:xfrm>
            <a:off x="3045379" y="5914569"/>
            <a:ext cx="430811" cy="514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</a:t>
            </a: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A2756A2D-BC85-4C8E-8F76-0A882640E093}"/>
              </a:ext>
            </a:extLst>
          </p:cNvPr>
          <p:cNvCxnSpPr>
            <a:cxnSpLocks/>
            <a:stCxn id="32" idx="2"/>
            <a:endCxn id="112" idx="3"/>
          </p:cNvCxnSpPr>
          <p:nvPr/>
        </p:nvCxnSpPr>
        <p:spPr>
          <a:xfrm rot="5400000">
            <a:off x="5323612" y="4681506"/>
            <a:ext cx="1259609" cy="151536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27528E6-9D9E-406B-AC99-727E76D07DE0}"/>
              </a:ext>
            </a:extLst>
          </p:cNvPr>
          <p:cNvSpPr/>
          <p:nvPr/>
        </p:nvSpPr>
        <p:spPr>
          <a:xfrm>
            <a:off x="3554785" y="5914568"/>
            <a:ext cx="430811" cy="514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140E832-7770-46E2-A44D-3812B06436F5}"/>
              </a:ext>
            </a:extLst>
          </p:cNvPr>
          <p:cNvSpPr/>
          <p:nvPr/>
        </p:nvSpPr>
        <p:spPr>
          <a:xfrm>
            <a:off x="4069384" y="5914568"/>
            <a:ext cx="430811" cy="514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CC400BB-BA0C-4095-ACD8-EF7036BEB6BE}"/>
              </a:ext>
            </a:extLst>
          </p:cNvPr>
          <p:cNvSpPr/>
          <p:nvPr/>
        </p:nvSpPr>
        <p:spPr>
          <a:xfrm>
            <a:off x="2757012" y="4536159"/>
            <a:ext cx="732982" cy="302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F59575E-3C9E-43F6-AA3B-4D1F99A91CFA}"/>
              </a:ext>
            </a:extLst>
          </p:cNvPr>
          <p:cNvCxnSpPr>
            <a:stCxn id="7" idx="2"/>
            <a:endCxn id="113" idx="0"/>
          </p:cNvCxnSpPr>
          <p:nvPr/>
        </p:nvCxnSpPr>
        <p:spPr>
          <a:xfrm flipH="1">
            <a:off x="2263596" y="4842805"/>
            <a:ext cx="1419" cy="10717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968E5F2-D1AE-42DF-80EB-7FD75ADF2333}"/>
              </a:ext>
            </a:extLst>
          </p:cNvPr>
          <p:cNvSpPr/>
          <p:nvPr/>
        </p:nvSpPr>
        <p:spPr>
          <a:xfrm>
            <a:off x="4578549" y="5914567"/>
            <a:ext cx="430811" cy="514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</a:t>
            </a:r>
          </a:p>
        </p:txBody>
      </p:sp>
      <p:sp>
        <p:nvSpPr>
          <p:cNvPr id="143" name="Title 1">
            <a:extLst>
              <a:ext uri="{FF2B5EF4-FFF2-40B4-BE49-F238E27FC236}">
                <a16:creationId xmlns:a16="http://schemas.microsoft.com/office/drawing/2014/main" id="{8F493389-C601-4038-8682-F8417C81ABEA}"/>
              </a:ext>
            </a:extLst>
          </p:cNvPr>
          <p:cNvSpPr txBox="1">
            <a:spLocks/>
          </p:cNvSpPr>
          <p:nvPr/>
        </p:nvSpPr>
        <p:spPr>
          <a:xfrm>
            <a:off x="390697" y="398814"/>
            <a:ext cx="7440582" cy="61204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spc="-147">
                <a:ln w="3175">
                  <a:noFill/>
                </a:ln>
                <a:solidFill>
                  <a:schemeClr val="tx2"/>
                </a:solidFill>
                <a:ea typeface="+mn-ea"/>
                <a:cs typeface="Segoe UI" pitchFamily="34" charset="0"/>
              </a:rPr>
              <a:t>Synapse Job Service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66135BF-8847-4D52-B828-2DE7122C4195}"/>
              </a:ext>
            </a:extLst>
          </p:cNvPr>
          <p:cNvSpPr txBox="1"/>
          <p:nvPr/>
        </p:nvSpPr>
        <p:spPr>
          <a:xfrm>
            <a:off x="7831279" y="543866"/>
            <a:ext cx="3768519" cy="63555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creates Synapse Workspace and Spark pool and launches Synapse Studio.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attaches Notebook to Spark pool and enters one or more Spark statements (code blocks).</a:t>
            </a:r>
            <a:endParaRPr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Notebook client gets user token from AAD and sends a Spark session create request to Synapse Gateway.</a:t>
            </a:r>
            <a:endParaRPr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Synapse Gateway authenticates the request and validates authorizations on the Workspace and Spark pool and forwards it to the Spark (Livy) controller hosted in Synapse Job Service frontend.</a:t>
            </a:r>
            <a:endParaRPr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Job Service frontend forwards the request to Job Service backend that creates two jobs – one for creating the cluster and the other for creating the Spark session.</a:t>
            </a:r>
            <a:endParaRPr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Job service backend contacts Synapse Resource Provider to obtain Workspace and Spark pool details and delegates the cluster creation request to Synapse Instance Service.</a:t>
            </a:r>
            <a:endParaRPr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 the instance is created, the Job Service backend forwards the Spark session creation request to the Livy endpoint in the cluster.</a:t>
            </a:r>
            <a:endParaRPr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 the Spark session is created the Notebook client sends Spark statements to the Job Service frontend.</a:t>
            </a:r>
            <a:endParaRPr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 Service frontend obtains the actual Livy endpoint for the cluster created for the particular user from the backend and sends the statement directly </a:t>
            </a:r>
            <a:r>
              <a:rPr lang="en-US" sz="1200">
                <a:latin typeface="Calibri" panose="020F0502020204030204"/>
              </a:rPr>
              <a:t>to Livy for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execution.</a:t>
            </a:r>
            <a:endParaRPr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393F83-15C5-43D1-9A0B-44BA3DE57955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3199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2D33-0AC2-4F9F-B683-EC7C0CE9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65" y="277092"/>
            <a:ext cx="10536135" cy="664732"/>
          </a:xfrm>
        </p:spPr>
        <p:txBody>
          <a:bodyPr anchor="t">
            <a:normAutofit fontScale="90000"/>
          </a:bodyPr>
          <a:lstStyle/>
          <a:p>
            <a:r>
              <a:rPr lang="en-US"/>
              <a:t>Synapse Spark Instances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CF605-78CF-4C90-A0C7-20F1219C5FE7}"/>
              </a:ext>
            </a:extLst>
          </p:cNvPr>
          <p:cNvSpPr/>
          <p:nvPr/>
        </p:nvSpPr>
        <p:spPr>
          <a:xfrm>
            <a:off x="2703042" y="1905742"/>
            <a:ext cx="5751592" cy="30836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Instance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229F9C-E571-4AFC-B40B-61A8ABD72B14}"/>
              </a:ext>
            </a:extLst>
          </p:cNvPr>
          <p:cNvSpPr/>
          <p:nvPr/>
        </p:nvSpPr>
        <p:spPr>
          <a:xfrm>
            <a:off x="2828819" y="2241362"/>
            <a:ext cx="5500163" cy="26298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91A7D-3AA5-470D-9F22-1CDC5F5158C0}"/>
              </a:ext>
            </a:extLst>
          </p:cNvPr>
          <p:cNvSpPr/>
          <p:nvPr/>
        </p:nvSpPr>
        <p:spPr>
          <a:xfrm>
            <a:off x="2919966" y="2480362"/>
            <a:ext cx="988726" cy="23069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 – 001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334819-72AC-4EDE-91AE-F7E2D4617719}"/>
              </a:ext>
            </a:extLst>
          </p:cNvPr>
          <p:cNvSpPr/>
          <p:nvPr/>
        </p:nvSpPr>
        <p:spPr>
          <a:xfrm>
            <a:off x="2987511" y="4488799"/>
            <a:ext cx="853634" cy="23160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920504-FAFE-4CBC-85D7-D19216AB9A93}"/>
              </a:ext>
            </a:extLst>
          </p:cNvPr>
          <p:cNvSpPr/>
          <p:nvPr/>
        </p:nvSpPr>
        <p:spPr>
          <a:xfrm>
            <a:off x="2982155" y="3079545"/>
            <a:ext cx="839016" cy="217397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Hive Metastore</a:t>
            </a:r>
            <a:endParaRPr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B08651-DAC0-42EA-8403-3B4DA14E2C0D}"/>
              </a:ext>
            </a:extLst>
          </p:cNvPr>
          <p:cNvSpPr/>
          <p:nvPr/>
        </p:nvSpPr>
        <p:spPr>
          <a:xfrm>
            <a:off x="2987513" y="4204503"/>
            <a:ext cx="853634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 RM - 01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8FB63-E107-4436-A0F5-EC3171FF9244}"/>
              </a:ext>
            </a:extLst>
          </p:cNvPr>
          <p:cNvSpPr/>
          <p:nvPr/>
        </p:nvSpPr>
        <p:spPr>
          <a:xfrm>
            <a:off x="2987512" y="3917194"/>
            <a:ext cx="853634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Zookeeper - 01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973B8-4737-4C51-AFB4-16A18A4273E0}"/>
              </a:ext>
            </a:extLst>
          </p:cNvPr>
          <p:cNvSpPr/>
          <p:nvPr/>
        </p:nvSpPr>
        <p:spPr>
          <a:xfrm>
            <a:off x="2987511" y="3629883"/>
            <a:ext cx="853634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Livy - 01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6A1C25-B2D1-4F96-9DDD-BABD9C4CDA7B}"/>
              </a:ext>
            </a:extLst>
          </p:cNvPr>
          <p:cNvSpPr/>
          <p:nvPr/>
        </p:nvSpPr>
        <p:spPr>
          <a:xfrm>
            <a:off x="3996390" y="2480362"/>
            <a:ext cx="988726" cy="23069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 – 002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F148C-A06F-4B38-B8C7-381E9FD97F5A}"/>
              </a:ext>
            </a:extLst>
          </p:cNvPr>
          <p:cNvSpPr/>
          <p:nvPr/>
        </p:nvSpPr>
        <p:spPr>
          <a:xfrm>
            <a:off x="4063935" y="4488799"/>
            <a:ext cx="853634" cy="23160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Agent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6F354D-BE1F-4DEB-A0ED-5BD62D5FF80B}"/>
              </a:ext>
            </a:extLst>
          </p:cNvPr>
          <p:cNvSpPr/>
          <p:nvPr/>
        </p:nvSpPr>
        <p:spPr>
          <a:xfrm>
            <a:off x="4063937" y="4204503"/>
            <a:ext cx="853634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 RM - 02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C1730D-FB5E-4D42-BA6D-812E6F06C429}"/>
              </a:ext>
            </a:extLst>
          </p:cNvPr>
          <p:cNvSpPr/>
          <p:nvPr/>
        </p:nvSpPr>
        <p:spPr>
          <a:xfrm>
            <a:off x="4063936" y="3917194"/>
            <a:ext cx="853634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Zookeeper - 02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14FFC6-46CB-4CAF-B59A-97A280D0A3BA}"/>
              </a:ext>
            </a:extLst>
          </p:cNvPr>
          <p:cNvSpPr/>
          <p:nvPr/>
        </p:nvSpPr>
        <p:spPr>
          <a:xfrm>
            <a:off x="5072814" y="2480363"/>
            <a:ext cx="988726" cy="23069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 – 003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1C00E-B178-4A92-BF93-97EAD58B731B}"/>
              </a:ext>
            </a:extLst>
          </p:cNvPr>
          <p:cNvSpPr/>
          <p:nvPr/>
        </p:nvSpPr>
        <p:spPr>
          <a:xfrm>
            <a:off x="5140360" y="4488798"/>
            <a:ext cx="853634" cy="23160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Agent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EA4A30-C5BA-411D-BD77-5CA8CA738D3C}"/>
              </a:ext>
            </a:extLst>
          </p:cNvPr>
          <p:cNvSpPr/>
          <p:nvPr/>
        </p:nvSpPr>
        <p:spPr>
          <a:xfrm>
            <a:off x="5140361" y="4204502"/>
            <a:ext cx="853634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 NM - 03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1AC45A-F6FB-4539-92A1-082A1AEA450C}"/>
              </a:ext>
            </a:extLst>
          </p:cNvPr>
          <p:cNvSpPr/>
          <p:nvPr/>
        </p:nvSpPr>
        <p:spPr>
          <a:xfrm>
            <a:off x="5140361" y="3917193"/>
            <a:ext cx="853634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Zookeeper - 03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65886D-559F-436C-B85A-112CA4D0EA75}"/>
              </a:ext>
            </a:extLst>
          </p:cNvPr>
          <p:cNvSpPr/>
          <p:nvPr/>
        </p:nvSpPr>
        <p:spPr>
          <a:xfrm>
            <a:off x="6145339" y="2480360"/>
            <a:ext cx="988726" cy="23069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 – 004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588DD9-FAE2-4A63-A669-8A8F1E7E9EFE}"/>
              </a:ext>
            </a:extLst>
          </p:cNvPr>
          <p:cNvSpPr/>
          <p:nvPr/>
        </p:nvSpPr>
        <p:spPr>
          <a:xfrm>
            <a:off x="6212884" y="4488797"/>
            <a:ext cx="853634" cy="23160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Agent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3759E1-6DC8-4B4B-BE81-26B0280796CE}"/>
              </a:ext>
            </a:extLst>
          </p:cNvPr>
          <p:cNvSpPr/>
          <p:nvPr/>
        </p:nvSpPr>
        <p:spPr>
          <a:xfrm>
            <a:off x="6212886" y="4204501"/>
            <a:ext cx="853634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 NM - 04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0739D0-D7FE-47DF-B57A-D3A57A1F9E5B}"/>
              </a:ext>
            </a:extLst>
          </p:cNvPr>
          <p:cNvSpPr txBox="1"/>
          <p:nvPr/>
        </p:nvSpPr>
        <p:spPr>
          <a:xfrm>
            <a:off x="7798827" y="2248396"/>
            <a:ext cx="495461" cy="225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E34FD7-4141-4350-B515-E1CE18FB3AEF}"/>
              </a:ext>
            </a:extLst>
          </p:cNvPr>
          <p:cNvSpPr/>
          <p:nvPr/>
        </p:nvSpPr>
        <p:spPr>
          <a:xfrm>
            <a:off x="7241320" y="2480361"/>
            <a:ext cx="988726" cy="2307768"/>
          </a:xfrm>
          <a:prstGeom prst="rect">
            <a:avLst/>
          </a:prstGeom>
          <a:solidFill>
            <a:schemeClr val="tx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 – 005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8E19E-ABB9-41CA-80E8-525E78313CC6}"/>
              </a:ext>
            </a:extLst>
          </p:cNvPr>
          <p:cNvSpPr/>
          <p:nvPr/>
        </p:nvSpPr>
        <p:spPr>
          <a:xfrm>
            <a:off x="7308865" y="4489628"/>
            <a:ext cx="853634" cy="23160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 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48FB39-2A22-4A4B-9320-673D1D526B28}"/>
              </a:ext>
            </a:extLst>
          </p:cNvPr>
          <p:cNvSpPr/>
          <p:nvPr/>
        </p:nvSpPr>
        <p:spPr>
          <a:xfrm>
            <a:off x="831020" y="4975841"/>
            <a:ext cx="1373701" cy="6835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Synapse Cluster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(Control Plane)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9B8B447-27AF-4B04-B701-EC847177E3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44424" y="4733177"/>
            <a:ext cx="5760506" cy="592197"/>
          </a:xfrm>
          <a:prstGeom prst="bentConnector3">
            <a:avLst>
              <a:gd name="adj1" fmla="val 16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A417A7-0A01-420C-A56F-3BEA6D1E9726}"/>
              </a:ext>
            </a:extLst>
          </p:cNvPr>
          <p:cNvCxnSpPr>
            <a:cxnSpLocks/>
          </p:cNvCxnSpPr>
          <p:nvPr/>
        </p:nvCxnSpPr>
        <p:spPr>
          <a:xfrm flipH="1">
            <a:off x="4467544" y="4730250"/>
            <a:ext cx="4989" cy="5663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7C9EB7-0E2C-433F-903F-7203C833CC80}"/>
              </a:ext>
            </a:extLst>
          </p:cNvPr>
          <p:cNvCxnSpPr>
            <a:cxnSpLocks/>
          </p:cNvCxnSpPr>
          <p:nvPr/>
        </p:nvCxnSpPr>
        <p:spPr>
          <a:xfrm>
            <a:off x="6630783" y="4733177"/>
            <a:ext cx="0" cy="559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77E8B1-2DF2-4825-8C31-3B7A428CDD26}"/>
              </a:ext>
            </a:extLst>
          </p:cNvPr>
          <p:cNvCxnSpPr>
            <a:cxnSpLocks/>
          </p:cNvCxnSpPr>
          <p:nvPr/>
        </p:nvCxnSpPr>
        <p:spPr>
          <a:xfrm>
            <a:off x="5557756" y="4733177"/>
            <a:ext cx="0" cy="5698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19C72B-B591-4307-AEF3-13ECEAB8A73D}"/>
              </a:ext>
            </a:extLst>
          </p:cNvPr>
          <p:cNvCxnSpPr>
            <a:cxnSpLocks/>
          </p:cNvCxnSpPr>
          <p:nvPr/>
        </p:nvCxnSpPr>
        <p:spPr>
          <a:xfrm flipH="1">
            <a:off x="3423750" y="4726834"/>
            <a:ext cx="4989" cy="5663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A9A3D9B-443E-4918-AE54-B3F7ACB5E0EB}"/>
              </a:ext>
            </a:extLst>
          </p:cNvPr>
          <p:cNvSpPr/>
          <p:nvPr/>
        </p:nvSpPr>
        <p:spPr>
          <a:xfrm>
            <a:off x="2724124" y="5593151"/>
            <a:ext cx="2854713" cy="36077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 sequence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CF601F-C66C-41C5-BA21-D17ECF87A42F}"/>
              </a:ext>
            </a:extLst>
          </p:cNvPr>
          <p:cNvSpPr/>
          <p:nvPr/>
        </p:nvSpPr>
        <p:spPr>
          <a:xfrm>
            <a:off x="864549" y="1379183"/>
            <a:ext cx="1373701" cy="50729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Resource Provider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41274C-9D23-4975-A79E-53C1C317CEBD}"/>
              </a:ext>
            </a:extLst>
          </p:cNvPr>
          <p:cNvCxnSpPr>
            <a:cxnSpLocks/>
            <a:stCxn id="26" idx="0"/>
            <a:endCxn id="33" idx="2"/>
          </p:cNvCxnSpPr>
          <p:nvPr/>
        </p:nvCxnSpPr>
        <p:spPr>
          <a:xfrm flipV="1">
            <a:off x="1517871" y="1886474"/>
            <a:ext cx="0" cy="30893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A0C16FE-DC18-4BA3-BFD8-073F7427F0A3}"/>
              </a:ext>
            </a:extLst>
          </p:cNvPr>
          <p:cNvCxnSpPr>
            <a:cxnSpLocks/>
            <a:stCxn id="33" idx="3"/>
            <a:endCxn id="4" idx="0"/>
          </p:cNvCxnSpPr>
          <p:nvPr/>
        </p:nvCxnSpPr>
        <p:spPr>
          <a:xfrm>
            <a:off x="2238250" y="1632829"/>
            <a:ext cx="3340588" cy="272913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082A7D-35CA-4E77-AB0F-8A5523A83D23}"/>
              </a:ext>
            </a:extLst>
          </p:cNvPr>
          <p:cNvSpPr txBox="1"/>
          <p:nvPr/>
        </p:nvSpPr>
        <p:spPr>
          <a:xfrm>
            <a:off x="327394" y="2258528"/>
            <a:ext cx="113685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VMs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Specialized VHD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A08B71-60E7-434C-9862-5C5612BA5B7A}"/>
              </a:ext>
            </a:extLst>
          </p:cNvPr>
          <p:cNvSpPr txBox="1"/>
          <p:nvPr/>
        </p:nvSpPr>
        <p:spPr>
          <a:xfrm>
            <a:off x="3045782" y="1313877"/>
            <a:ext cx="15907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Provision Resources 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C0DDBE8-F7F0-4287-BC7C-5DA8220A3273}"/>
              </a:ext>
            </a:extLst>
          </p:cNvPr>
          <p:cNvSpPr/>
          <p:nvPr/>
        </p:nvSpPr>
        <p:spPr>
          <a:xfrm>
            <a:off x="179072" y="5200059"/>
            <a:ext cx="474106" cy="23515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765C5E-D7A6-4C55-A97F-F74B757D69C7}"/>
              </a:ext>
            </a:extLst>
          </p:cNvPr>
          <p:cNvSpPr txBox="1"/>
          <p:nvPr/>
        </p:nvSpPr>
        <p:spPr>
          <a:xfrm>
            <a:off x="2501704" y="5166707"/>
            <a:ext cx="8515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8038C4-E66C-448B-BE98-6807C803E017}"/>
              </a:ext>
            </a:extLst>
          </p:cNvPr>
          <p:cNvSpPr txBox="1"/>
          <p:nvPr/>
        </p:nvSpPr>
        <p:spPr>
          <a:xfrm>
            <a:off x="322329" y="4677766"/>
            <a:ext cx="99899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Cluster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15D74-15CD-4233-93D7-340ED41C7EF6}"/>
              </a:ext>
            </a:extLst>
          </p:cNvPr>
          <p:cNvSpPr txBox="1"/>
          <p:nvPr/>
        </p:nvSpPr>
        <p:spPr>
          <a:xfrm>
            <a:off x="8966902" y="962382"/>
            <a:ext cx="2945750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Synapse Job Service sends request to Cluster Service for creating BBC clusters per the description in the associated Spark pool.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 Service sends request to Azure using Azure SDK to create VMs (required plus additional) with specialized VHD.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specialized VHD contains bits  for all the services that are required by the Cluster type (for e.g. Spark) with prefetch instrumentation.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Once VM boots up, the Node Agent sends heartbeat to Cluster Service for getting node configuration.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nodes are initialized and assigned roles based on their first heartbeat.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 nodes get deleted on first heartbeat.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Cluster Service considers the cluster ready, it returns the Livy end-point to the Job Service.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562B81-C84F-4198-9AC8-4C2819528333}"/>
              </a:ext>
            </a:extLst>
          </p:cNvPr>
          <p:cNvSpPr/>
          <p:nvPr/>
        </p:nvSpPr>
        <p:spPr>
          <a:xfrm>
            <a:off x="4082378" y="3629883"/>
            <a:ext cx="853634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 NM - 02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80389C-8E50-4719-9648-EFD765EF005F}"/>
              </a:ext>
            </a:extLst>
          </p:cNvPr>
          <p:cNvSpPr/>
          <p:nvPr/>
        </p:nvSpPr>
        <p:spPr>
          <a:xfrm>
            <a:off x="2982155" y="3356044"/>
            <a:ext cx="839016" cy="21739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YARN NM - 01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9FC081-33B1-414C-AC36-72D263EE1063}"/>
              </a:ext>
            </a:extLst>
          </p:cNvPr>
          <p:cNvSpPr/>
          <p:nvPr/>
        </p:nvSpPr>
        <p:spPr>
          <a:xfrm>
            <a:off x="2982155" y="2741650"/>
            <a:ext cx="839016" cy="293205"/>
          </a:xfrm>
          <a:prstGeom prst="rect">
            <a:avLst/>
          </a:prstGeom>
          <a:solidFill>
            <a:schemeClr val="tx2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Executors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EC2A38B-A469-4AB5-94A2-2AAEEA66A3F5}"/>
              </a:ext>
            </a:extLst>
          </p:cNvPr>
          <p:cNvSpPr/>
          <p:nvPr/>
        </p:nvSpPr>
        <p:spPr>
          <a:xfrm>
            <a:off x="4058579" y="2747127"/>
            <a:ext cx="839016" cy="812842"/>
          </a:xfrm>
          <a:prstGeom prst="rect">
            <a:avLst/>
          </a:prstGeom>
          <a:solidFill>
            <a:schemeClr val="tx2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Executors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4A97DC-0231-4709-8779-BA3B56844CE9}"/>
              </a:ext>
            </a:extLst>
          </p:cNvPr>
          <p:cNvSpPr/>
          <p:nvPr/>
        </p:nvSpPr>
        <p:spPr>
          <a:xfrm>
            <a:off x="5154978" y="2743426"/>
            <a:ext cx="839016" cy="1089889"/>
          </a:xfrm>
          <a:prstGeom prst="rect">
            <a:avLst/>
          </a:prstGeom>
          <a:solidFill>
            <a:schemeClr val="tx2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Executors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AEF4BA4-AA7B-46C6-AFDD-B3ADC0543281}"/>
              </a:ext>
            </a:extLst>
          </p:cNvPr>
          <p:cNvSpPr/>
          <p:nvPr/>
        </p:nvSpPr>
        <p:spPr>
          <a:xfrm>
            <a:off x="6212884" y="2749818"/>
            <a:ext cx="839016" cy="1384772"/>
          </a:xfrm>
          <a:prstGeom prst="rect">
            <a:avLst/>
          </a:prstGeom>
          <a:solidFill>
            <a:schemeClr val="tx2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Executors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38272B-9114-444E-B82D-57A561F6A9B0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Architecture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8E4D163-BC93-4FE1-9AC2-C657882F707B}"/>
              </a:ext>
            </a:extLst>
          </p:cNvPr>
          <p:cNvSpPr/>
          <p:nvPr/>
        </p:nvSpPr>
        <p:spPr bwMode="auto">
          <a:xfrm>
            <a:off x="95573" y="4704083"/>
            <a:ext cx="278116" cy="231602"/>
          </a:xfrm>
          <a:prstGeom prst="flowChartConnector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2BBC1CE4-8CBE-4C24-8E38-3BA804051D0E}"/>
              </a:ext>
            </a:extLst>
          </p:cNvPr>
          <p:cNvSpPr/>
          <p:nvPr/>
        </p:nvSpPr>
        <p:spPr bwMode="auto">
          <a:xfrm>
            <a:off x="121432" y="2364559"/>
            <a:ext cx="278116" cy="231602"/>
          </a:xfrm>
          <a:prstGeom prst="flowChartConnector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93C97443-FA5F-4410-BC8A-A39F9EE5BC6B}"/>
              </a:ext>
            </a:extLst>
          </p:cNvPr>
          <p:cNvSpPr/>
          <p:nvPr/>
        </p:nvSpPr>
        <p:spPr bwMode="auto">
          <a:xfrm>
            <a:off x="2780908" y="1344785"/>
            <a:ext cx="278116" cy="231602"/>
          </a:xfrm>
          <a:prstGeom prst="flowChartConnector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37D79856-79AD-4EFB-A9B3-F675AEF72558}"/>
              </a:ext>
            </a:extLst>
          </p:cNvPr>
          <p:cNvSpPr/>
          <p:nvPr/>
        </p:nvSpPr>
        <p:spPr bwMode="auto">
          <a:xfrm>
            <a:off x="2273352" y="5187187"/>
            <a:ext cx="278116" cy="231602"/>
          </a:xfrm>
          <a:prstGeom prst="flowChartConnector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6439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E5D3-C831-444C-86F4-BE77D752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cap="none" spc="-147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Creating a Spark pool (1 of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7F717-5A7F-4D56-89BE-2B63572A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52" y="2209587"/>
            <a:ext cx="6446958" cy="38010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24E5B8-3791-49B0-AA3C-25C44D1C0039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Spark Pool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6ABDB-8723-40E3-A69B-9A49D08B8597}"/>
              </a:ext>
            </a:extLst>
          </p:cNvPr>
          <p:cNvSpPr txBox="1"/>
          <p:nvPr/>
        </p:nvSpPr>
        <p:spPr>
          <a:xfrm>
            <a:off x="426423" y="1320249"/>
            <a:ext cx="8335022" cy="10649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marR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Tx/>
              <a:buSzTx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Provision Spark Pool through Azure Portal with default settings or per requirements </a:t>
            </a:r>
          </a:p>
          <a:p>
            <a:pPr marL="0" marR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Tx/>
              <a:buSzTx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Basic Settings – </a:t>
            </a:r>
            <a:r>
              <a:rPr lang="en-US" sz="1600" kern="0">
                <a:solidFill>
                  <a:schemeClr val="tx1"/>
                </a:solidFill>
                <a:ea typeface="+mn-ea"/>
                <a:cs typeface="Segoe UI Semilight" panose="020B0402040204020203" pitchFamily="34" charset="0"/>
              </a:rPr>
              <a:t>Minimum details required from user</a:t>
            </a:r>
            <a:endParaRPr kumimoji="0" lang="en-US" sz="1600" b="0" i="0" u="none" strike="noStrike" kern="0" cap="none" spc="0" normalizeH="0" baseline="0" noProof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/>
              </a:solidFill>
              <a:effectLst/>
              <a:uLnTx/>
              <a:uFillTx/>
              <a:ea typeface="+mn-ea"/>
              <a:cs typeface="Segoe UI Semilight" panose="020B0402040204020203" pitchFamily="34" charset="0"/>
            </a:endParaRPr>
          </a:p>
          <a:p>
            <a:pPr marL="0" marR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Tx/>
              <a:buSzTx/>
              <a:tabLst>
                <a:tab pos="632806" algn="l"/>
              </a:tabLst>
              <a:defRPr/>
            </a:pPr>
            <a:endParaRPr lang="en-US" sz="1600" kern="0">
              <a:solidFill>
                <a:schemeClr val="tx1"/>
              </a:solidFill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47143-40EA-484A-A885-54FE398446CF}"/>
              </a:ext>
            </a:extLst>
          </p:cNvPr>
          <p:cNvSpPr/>
          <p:nvPr/>
        </p:nvSpPr>
        <p:spPr bwMode="auto">
          <a:xfrm>
            <a:off x="5284393" y="4665306"/>
            <a:ext cx="6220252" cy="1296955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ED470-7C80-4B25-8B2B-025BE03F87E4}"/>
              </a:ext>
            </a:extLst>
          </p:cNvPr>
          <p:cNvSpPr txBox="1"/>
          <p:nvPr/>
        </p:nvSpPr>
        <p:spPr>
          <a:xfrm>
            <a:off x="3200400" y="5197152"/>
            <a:ext cx="16324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FF0000"/>
                </a:solidFill>
              </a:rPr>
              <a:t>Default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6E5237-F69F-42A4-A020-BD01B81FB35A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4832898" y="5313784"/>
            <a:ext cx="451495" cy="12805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D8F390E-2EA3-4EA6-A28B-4F55FDD8E2DF}"/>
              </a:ext>
            </a:extLst>
          </p:cNvPr>
          <p:cNvSpPr/>
          <p:nvPr/>
        </p:nvSpPr>
        <p:spPr bwMode="auto">
          <a:xfrm>
            <a:off x="5284393" y="4292082"/>
            <a:ext cx="6220252" cy="324802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6E723-FA76-4641-9E28-581388EDAE09}"/>
              </a:ext>
            </a:extLst>
          </p:cNvPr>
          <p:cNvSpPr txBox="1"/>
          <p:nvPr/>
        </p:nvSpPr>
        <p:spPr>
          <a:xfrm>
            <a:off x="2245778" y="4209800"/>
            <a:ext cx="2652906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FF0000"/>
                </a:solidFill>
              </a:rPr>
              <a:t>Only required field from user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B79058-584F-40F7-B8B1-39311E075FB9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898684" y="4454483"/>
            <a:ext cx="385709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65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B5473-E1F5-4FE6-804E-40438A0E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26" y="1096821"/>
            <a:ext cx="4915153" cy="56771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287DE-E030-4CE1-B265-D04D7E71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cap="none" spc="-147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Creating a Spark pool (2 of 2) - optional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E5A45-AEB2-4BBA-86C1-BE677F2BEB41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Spark Pool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B46758-9867-475B-B54E-31B027D90F2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138554" y="1855780"/>
            <a:ext cx="1448858" cy="1066804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65CA02-DC3C-4BFD-8572-52DA739411FA}"/>
              </a:ext>
            </a:extLst>
          </p:cNvPr>
          <p:cNvSpPr txBox="1"/>
          <p:nvPr/>
        </p:nvSpPr>
        <p:spPr>
          <a:xfrm>
            <a:off x="818717" y="2664051"/>
            <a:ext cx="431983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rgbClr val="FF0000"/>
                </a:solidFill>
              </a:rPr>
              <a:t>Customize component versions, auto-pause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07A49-620D-43DB-AA8B-F904AB0E9B59}"/>
              </a:ext>
            </a:extLst>
          </p:cNvPr>
          <p:cNvSpPr/>
          <p:nvPr/>
        </p:nvSpPr>
        <p:spPr bwMode="auto">
          <a:xfrm>
            <a:off x="5974127" y="5452788"/>
            <a:ext cx="4846274" cy="886408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97533E-417A-4383-AB9B-F765A46A3BCE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5318449" y="5895992"/>
            <a:ext cx="655678" cy="2667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EBF1BB-AD03-4BFD-BE17-7F8C83055F3E}"/>
              </a:ext>
            </a:extLst>
          </p:cNvPr>
          <p:cNvSpPr txBox="1"/>
          <p:nvPr/>
        </p:nvSpPr>
        <p:spPr>
          <a:xfrm>
            <a:off x="1511560" y="5793360"/>
            <a:ext cx="380688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rgbClr val="FF0000"/>
                </a:solidFill>
              </a:rPr>
              <a:t>Import libraries by providing text file containing library name and version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AA6DAB-B1B1-47FA-9B0F-AE631C26F630}"/>
              </a:ext>
            </a:extLst>
          </p:cNvPr>
          <p:cNvSpPr txBox="1"/>
          <p:nvPr/>
        </p:nvSpPr>
        <p:spPr>
          <a:xfrm>
            <a:off x="426424" y="1320249"/>
            <a:ext cx="5156248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marR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Tx/>
              <a:buSzTx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Additional Settings offer optional settings to customize Spark pool</a:t>
            </a:r>
            <a:endParaRPr lang="en-US" sz="1600" kern="0">
              <a:solidFill>
                <a:schemeClr val="tx1"/>
              </a:solidFill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02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14D415-944D-4A65-B628-8827EC4F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30" y="2263626"/>
            <a:ext cx="3588105" cy="568999"/>
          </a:xfrm>
          <a:prstGeom prst="rect">
            <a:avLst/>
          </a:prstGeom>
        </p:spPr>
      </p:pic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7F27D379-5B47-41EC-816B-98EE7A3C96D0}"/>
              </a:ext>
            </a:extLst>
          </p:cNvPr>
          <p:cNvGrpSpPr/>
          <p:nvPr/>
        </p:nvGrpSpPr>
        <p:grpSpPr>
          <a:xfrm>
            <a:off x="6965629" y="3490993"/>
            <a:ext cx="3645665" cy="2634712"/>
            <a:chOff x="6965628" y="3490993"/>
            <a:chExt cx="3645665" cy="2634712"/>
          </a:xfrm>
        </p:grpSpPr>
        <p:pic>
          <p:nvPicPr>
            <p:cNvPr id="21" name="Picture 4" descr="Image result for apache spark">
              <a:extLst>
                <a:ext uri="{FF2B5EF4-FFF2-40B4-BE49-F238E27FC236}">
                  <a16:creationId xmlns:a16="http://schemas.microsoft.com/office/drawing/2014/main" id="{BD0F20F8-CE91-4CB9-88BC-FEF0C2889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8816" y="3980025"/>
              <a:ext cx="952477" cy="49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2" name="Diagram 21">
              <a:extLst>
                <a:ext uri="{FF2B5EF4-FFF2-40B4-BE49-F238E27FC236}">
                  <a16:creationId xmlns:a16="http://schemas.microsoft.com/office/drawing/2014/main" id="{452FBD71-29CA-4BD2-8D40-EEA7883893F1}"/>
                </a:ext>
              </a:extLst>
            </p:cNvPr>
            <p:cNvGraphicFramePr/>
            <p:nvPr/>
          </p:nvGraphicFramePr>
          <p:xfrm>
            <a:off x="6965628" y="3490993"/>
            <a:ext cx="3511226" cy="26347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AC85FE41-406F-4C72-9E0D-0EA86AF2F57B}"/>
              </a:ext>
            </a:extLst>
          </p:cNvPr>
          <p:cNvGraphicFramePr/>
          <p:nvPr/>
        </p:nvGraphicFramePr>
        <p:xfrm>
          <a:off x="1234697" y="3490993"/>
          <a:ext cx="3511227" cy="2634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6235A2A6-3B57-4995-A429-43FB8CA9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90" y="5348246"/>
            <a:ext cx="3588105" cy="56899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3AB850-4771-425E-8E86-A1A65EE071BD}"/>
              </a:ext>
            </a:extLst>
          </p:cNvPr>
          <p:cNvSpPr txBox="1"/>
          <p:nvPr/>
        </p:nvSpPr>
        <p:spPr>
          <a:xfrm>
            <a:off x="4113529" y="5963189"/>
            <a:ext cx="3588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400">
                <a:solidFill>
                  <a:prstClr val="black"/>
                </a:solidFill>
                <a:latin typeface="Calibri" panose="020F0502020204030204"/>
              </a:rPr>
              <a:t>User Provisioned Workspace-Default Data Lake</a:t>
            </a:r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E5E1D725-46CE-4B3B-A30F-3B4949172903}"/>
              </a:ext>
            </a:extLst>
          </p:cNvPr>
          <p:cNvGrpSpPr/>
          <p:nvPr/>
        </p:nvGrpSpPr>
        <p:grpSpPr>
          <a:xfrm>
            <a:off x="3306306" y="4181082"/>
            <a:ext cx="5098941" cy="442586"/>
            <a:chOff x="3306305" y="4181076"/>
            <a:chExt cx="5098941" cy="442585"/>
          </a:xfrm>
        </p:grpSpPr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3BCC6491-A528-4675-AA89-572CD44326BB}"/>
                </a:ext>
              </a:extLst>
            </p:cNvPr>
            <p:cNvSpPr/>
            <p:nvPr/>
          </p:nvSpPr>
          <p:spPr>
            <a:xfrm>
              <a:off x="3306305" y="4577942"/>
              <a:ext cx="5098941" cy="45719"/>
            </a:xfrm>
            <a:prstGeom prst="left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AC77F96F-34BB-46FF-B09D-BBE93AB83E93}"/>
                </a:ext>
              </a:extLst>
            </p:cNvPr>
            <p:cNvGrpSpPr/>
            <p:nvPr/>
          </p:nvGrpSpPr>
          <p:grpSpPr>
            <a:xfrm>
              <a:off x="4439093" y="4181076"/>
              <a:ext cx="3883830" cy="321812"/>
              <a:chOff x="4439093" y="4181076"/>
              <a:chExt cx="3883830" cy="32181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664613-7541-4478-AF17-66C697B6C6BC}"/>
                  </a:ext>
                </a:extLst>
              </p:cNvPr>
              <p:cNvSpPr txBox="1"/>
              <p:nvPr/>
            </p:nvSpPr>
            <p:spPr>
              <a:xfrm>
                <a:off x="4734818" y="4181076"/>
                <a:ext cx="35881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400">
                    <a:solidFill>
                      <a:prstClr val="black"/>
                    </a:solidFill>
                    <a:latin typeface="Calibri" panose="020F0502020204030204"/>
                  </a:rPr>
                  <a:t>JDBC to issue CETAS + send filters/projections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C89298F-1CE2-4D27-B6CA-51D432BD2142}"/>
                  </a:ext>
                </a:extLst>
              </p:cNvPr>
              <p:cNvSpPr/>
              <p:nvPr/>
            </p:nvSpPr>
            <p:spPr>
              <a:xfrm>
                <a:off x="4439093" y="4184193"/>
                <a:ext cx="306830" cy="31869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377"/>
                <a:r>
                  <a:rPr lang="en-US" b="1">
                    <a:solidFill>
                      <a:prstClr val="white"/>
                    </a:solidFill>
                    <a:latin typeface="Calibri" panose="020F0502020204030204"/>
                  </a:rPr>
                  <a:t>1</a:t>
                </a:r>
              </a:p>
            </p:txBody>
          </p:sp>
        </p:grp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FE05A243-5AA1-4E27-AD3A-5327E906E345}"/>
              </a:ext>
            </a:extLst>
          </p:cNvPr>
          <p:cNvGrpSpPr/>
          <p:nvPr/>
        </p:nvGrpSpPr>
        <p:grpSpPr>
          <a:xfrm>
            <a:off x="-57714" y="5013778"/>
            <a:ext cx="2533067" cy="841916"/>
            <a:chOff x="-57713" y="5013774"/>
            <a:chExt cx="2533066" cy="84191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11F8D3-46CB-4019-A32B-11F8C0B26E77}"/>
                </a:ext>
              </a:extLst>
            </p:cNvPr>
            <p:cNvSpPr/>
            <p:nvPr/>
          </p:nvSpPr>
          <p:spPr>
            <a:xfrm>
              <a:off x="-57713" y="5332469"/>
              <a:ext cx="25330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r>
                <a:rPr lang="en-US" sz="1400">
                  <a:solidFill>
                    <a:prstClr val="black"/>
                  </a:solidFill>
                  <a:latin typeface="Calibri" panose="020F0502020204030204"/>
                </a:rPr>
                <a:t>Apply any Filters/Projections</a:t>
              </a:r>
            </a:p>
            <a:p>
              <a:pPr defTabSz="914377"/>
              <a:r>
                <a:rPr lang="en-US" sz="1400">
                  <a:solidFill>
                    <a:prstClr val="black"/>
                  </a:solidFill>
                  <a:latin typeface="Calibri" panose="020F0502020204030204"/>
                </a:rPr>
                <a:t>DW exports the data in </a:t>
              </a:r>
              <a:r>
                <a:rPr lang="en-US" sz="1400" b="1">
                  <a:solidFill>
                    <a:prstClr val="black"/>
                  </a:solidFill>
                  <a:latin typeface="Calibri" panose="020F0502020204030204"/>
                </a:rPr>
                <a:t>parallel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51FB020-1C54-4C64-99D2-F0D558A81975}"/>
                </a:ext>
              </a:extLst>
            </p:cNvPr>
            <p:cNvSpPr/>
            <p:nvPr/>
          </p:nvSpPr>
          <p:spPr>
            <a:xfrm>
              <a:off x="447418" y="5013774"/>
              <a:ext cx="306830" cy="31869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r>
                <a:rPr lang="en-US" b="1">
                  <a:solidFill>
                    <a:prstClr val="white"/>
                  </a:solidFill>
                  <a:latin typeface="Calibri" panose="020F0502020204030204"/>
                </a:rPr>
                <a:t>2</a:t>
              </a:r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47483164-9529-4CF4-8AB6-C5D819F3DC17}"/>
              </a:ext>
            </a:extLst>
          </p:cNvPr>
          <p:cNvGrpSpPr/>
          <p:nvPr/>
        </p:nvGrpSpPr>
        <p:grpSpPr>
          <a:xfrm>
            <a:off x="9138233" y="4463158"/>
            <a:ext cx="2724504" cy="330530"/>
            <a:chOff x="9138232" y="4463142"/>
            <a:chExt cx="2724504" cy="33052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68A9DD5-A4ED-46F6-8A73-9D396DA1FBB9}"/>
                </a:ext>
              </a:extLst>
            </p:cNvPr>
            <p:cNvSpPr/>
            <p:nvPr/>
          </p:nvSpPr>
          <p:spPr>
            <a:xfrm>
              <a:off x="9405588" y="4485895"/>
              <a:ext cx="2457148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1400">
                  <a:solidFill>
                    <a:prstClr val="black"/>
                  </a:solidFill>
                  <a:latin typeface="Calibri" panose="020F0502020204030204"/>
                </a:rPr>
                <a:t>Spark reads the data in </a:t>
              </a:r>
              <a:r>
                <a:rPr lang="en-US" sz="1400" b="1">
                  <a:solidFill>
                    <a:prstClr val="black"/>
                  </a:solidFill>
                  <a:latin typeface="Calibri" panose="020F0502020204030204"/>
                </a:rPr>
                <a:t>parallel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9EF3B84-EC66-499A-B197-5EF1EFBF6C62}"/>
                </a:ext>
              </a:extLst>
            </p:cNvPr>
            <p:cNvSpPr/>
            <p:nvPr/>
          </p:nvSpPr>
          <p:spPr>
            <a:xfrm>
              <a:off x="9138232" y="4463142"/>
              <a:ext cx="306830" cy="31869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r>
                <a:rPr lang="en-US" b="1">
                  <a:solidFill>
                    <a:prstClr val="white"/>
                  </a:solidFill>
                  <a:latin typeface="Calibri" panose="020F0502020204030204"/>
                </a:rPr>
                <a:t>3</a:t>
              </a:r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2F1500F5-15AB-498D-AE7F-86904453165F}"/>
              </a:ext>
            </a:extLst>
          </p:cNvPr>
          <p:cNvGrpSpPr/>
          <p:nvPr/>
        </p:nvGrpSpPr>
        <p:grpSpPr>
          <a:xfrm>
            <a:off x="2238135" y="5237315"/>
            <a:ext cx="1795879" cy="519416"/>
            <a:chOff x="2238134" y="5237315"/>
            <a:chExt cx="1795879" cy="519416"/>
          </a:xfrm>
        </p:grpSpPr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B8F9DAB1-608D-4055-851C-D4C446DD8016}"/>
                </a:ext>
              </a:extLst>
            </p:cNvPr>
            <p:cNvCxnSpPr>
              <a:cxnSpLocks/>
            </p:cNvCxnSpPr>
            <p:nvPr/>
          </p:nvCxnSpPr>
          <p:spPr>
            <a:xfrm>
              <a:off x="2419646" y="5253829"/>
              <a:ext cx="1600191" cy="378916"/>
            </a:xfrm>
            <a:prstGeom prst="bentConnector3">
              <a:avLst>
                <a:gd name="adj1" fmla="val 49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8469A11C-650C-4B8F-AB7F-DF33D83DAD37}"/>
                </a:ext>
              </a:extLst>
            </p:cNvPr>
            <p:cNvCxnSpPr>
              <a:cxnSpLocks/>
            </p:cNvCxnSpPr>
            <p:nvPr/>
          </p:nvCxnSpPr>
          <p:spPr>
            <a:xfrm>
              <a:off x="2955802" y="5237315"/>
              <a:ext cx="1064035" cy="282803"/>
            </a:xfrm>
            <a:prstGeom prst="bentConnector3">
              <a:avLst>
                <a:gd name="adj1" fmla="val 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16EA5197-DCF2-49D8-BF9B-2B0BB0189A48}"/>
                </a:ext>
              </a:extLst>
            </p:cNvPr>
            <p:cNvCxnSpPr>
              <a:cxnSpLocks/>
            </p:cNvCxnSpPr>
            <p:nvPr/>
          </p:nvCxnSpPr>
          <p:spPr>
            <a:xfrm>
              <a:off x="2238134" y="5237315"/>
              <a:ext cx="1781703" cy="519416"/>
            </a:xfrm>
            <a:prstGeom prst="bentConnector3">
              <a:avLst>
                <a:gd name="adj1" fmla="val 17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9AD85DEF-711B-4BF4-91CF-57B604E2CC91}"/>
                </a:ext>
              </a:extLst>
            </p:cNvPr>
            <p:cNvCxnSpPr>
              <a:cxnSpLocks/>
            </p:cNvCxnSpPr>
            <p:nvPr/>
          </p:nvCxnSpPr>
          <p:spPr>
            <a:xfrm>
              <a:off x="3528275" y="5237315"/>
              <a:ext cx="505738" cy="195688"/>
            </a:xfrm>
            <a:prstGeom prst="bentConnector3">
              <a:avLst>
                <a:gd name="adj1" fmla="val 5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8D64C482-7D1E-488B-A165-3787B74A1BAC}"/>
              </a:ext>
            </a:extLst>
          </p:cNvPr>
          <p:cNvGrpSpPr/>
          <p:nvPr/>
        </p:nvGrpSpPr>
        <p:grpSpPr>
          <a:xfrm>
            <a:off x="7650127" y="5219592"/>
            <a:ext cx="2597159" cy="573209"/>
            <a:chOff x="7650126" y="5219590"/>
            <a:chExt cx="2597159" cy="573209"/>
          </a:xfrm>
        </p:grpSpPr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EA8DDC56-3E2B-4F12-AF2D-E6717230E41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55861" y="5219590"/>
              <a:ext cx="2591424" cy="573209"/>
            </a:xfrm>
            <a:prstGeom prst="bentConnector3">
              <a:avLst>
                <a:gd name="adj1" fmla="val -56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0C13DABF-5F51-42AC-9AF7-6B9D8D58983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50126" y="5234852"/>
              <a:ext cx="377454" cy="226787"/>
            </a:xfrm>
            <a:prstGeom prst="bentConnector3">
              <a:avLst>
                <a:gd name="adj1" fmla="val -704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9DC73120-44B7-40AD-A206-33408999741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50126" y="5219592"/>
              <a:ext cx="1301996" cy="341235"/>
            </a:xfrm>
            <a:prstGeom prst="bentConnector3">
              <a:avLst>
                <a:gd name="adj1" fmla="val -22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90017D6E-ADE2-40D8-95BB-FE99E54BF05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50470" y="5219593"/>
              <a:ext cx="1794592" cy="426819"/>
            </a:xfrm>
            <a:prstGeom prst="bentConnector3">
              <a:avLst>
                <a:gd name="adj1" fmla="val 232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8686442-09DA-4BC4-BBE2-A09BEBE8D366}"/>
              </a:ext>
            </a:extLst>
          </p:cNvPr>
          <p:cNvCxnSpPr>
            <a:cxnSpLocks/>
          </p:cNvCxnSpPr>
          <p:nvPr/>
        </p:nvCxnSpPr>
        <p:spPr>
          <a:xfrm>
            <a:off x="318978" y="3285807"/>
            <a:ext cx="1122798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2FB1CF6-D199-41B3-B11E-7B430A544F2D}"/>
              </a:ext>
            </a:extLst>
          </p:cNvPr>
          <p:cNvGraphicFramePr/>
          <p:nvPr/>
        </p:nvGraphicFramePr>
        <p:xfrm>
          <a:off x="1283249" y="527108"/>
          <a:ext cx="3511226" cy="2634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AB1E96F4-8B73-4628-A209-8A075CF4B101}"/>
              </a:ext>
            </a:extLst>
          </p:cNvPr>
          <p:cNvGrpSpPr/>
          <p:nvPr/>
        </p:nvGrpSpPr>
        <p:grpSpPr>
          <a:xfrm>
            <a:off x="7015589" y="1480778"/>
            <a:ext cx="3446513" cy="714036"/>
            <a:chOff x="7015588" y="1480777"/>
            <a:chExt cx="3446513" cy="714036"/>
          </a:xfrm>
        </p:grpSpPr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812E6BD9-59AC-44A8-8255-C298FFDB1542}"/>
                </a:ext>
              </a:extLst>
            </p:cNvPr>
            <p:cNvSpPr/>
            <p:nvPr/>
          </p:nvSpPr>
          <p:spPr>
            <a:xfrm>
              <a:off x="8769792" y="1781344"/>
              <a:ext cx="1454745" cy="1262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3119"/>
                  </a:lnTo>
                  <a:lnTo>
                    <a:pt x="1454745" y="63119"/>
                  </a:lnTo>
                  <a:lnTo>
                    <a:pt x="1454745" y="126238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2A41DB86-74D4-4F63-8255-FAB9F959C295}"/>
                </a:ext>
              </a:extLst>
            </p:cNvPr>
            <p:cNvSpPr/>
            <p:nvPr/>
          </p:nvSpPr>
          <p:spPr>
            <a:xfrm>
              <a:off x="8769792" y="1781344"/>
              <a:ext cx="727372" cy="1262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63119"/>
                  </a:lnTo>
                  <a:lnTo>
                    <a:pt x="727372" y="63119"/>
                  </a:lnTo>
                  <a:lnTo>
                    <a:pt x="727372" y="126238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99B07E2A-4F11-49DC-BAC3-01EE1FD6532B}"/>
                </a:ext>
              </a:extLst>
            </p:cNvPr>
            <p:cNvSpPr/>
            <p:nvPr/>
          </p:nvSpPr>
          <p:spPr>
            <a:xfrm>
              <a:off x="8724072" y="1781344"/>
              <a:ext cx="91440" cy="11972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19724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7DD34282-E45F-4E69-BBAF-B042C1FE3435}"/>
                </a:ext>
              </a:extLst>
            </p:cNvPr>
            <p:cNvSpPr/>
            <p:nvPr/>
          </p:nvSpPr>
          <p:spPr>
            <a:xfrm>
              <a:off x="8042419" y="1781344"/>
              <a:ext cx="727372" cy="1262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27372" y="0"/>
                  </a:moveTo>
                  <a:lnTo>
                    <a:pt x="727372" y="63119"/>
                  </a:lnTo>
                  <a:lnTo>
                    <a:pt x="0" y="63119"/>
                  </a:lnTo>
                  <a:lnTo>
                    <a:pt x="0" y="126238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254462C-9CD7-403E-BD07-E877AFF45FF1}"/>
                </a:ext>
              </a:extLst>
            </p:cNvPr>
            <p:cNvSpPr/>
            <p:nvPr/>
          </p:nvSpPr>
          <p:spPr>
            <a:xfrm>
              <a:off x="7315046" y="1781344"/>
              <a:ext cx="1454745" cy="12623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54745" y="0"/>
                  </a:moveTo>
                  <a:lnTo>
                    <a:pt x="1454745" y="63119"/>
                  </a:lnTo>
                  <a:lnTo>
                    <a:pt x="0" y="63119"/>
                  </a:lnTo>
                  <a:lnTo>
                    <a:pt x="0" y="126238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F3097C7-A273-4834-9DBC-17CBC31205AF}"/>
                </a:ext>
              </a:extLst>
            </p:cNvPr>
            <p:cNvSpPr/>
            <p:nvPr/>
          </p:nvSpPr>
          <p:spPr>
            <a:xfrm>
              <a:off x="8469224" y="1480777"/>
              <a:ext cx="601134" cy="300567"/>
            </a:xfrm>
            <a:custGeom>
              <a:avLst/>
              <a:gdLst>
                <a:gd name="connsiteX0" fmla="*/ 0 w 601134"/>
                <a:gd name="connsiteY0" fmla="*/ 0 h 300567"/>
                <a:gd name="connsiteX1" fmla="*/ 601134 w 601134"/>
                <a:gd name="connsiteY1" fmla="*/ 0 h 300567"/>
                <a:gd name="connsiteX2" fmla="*/ 601134 w 601134"/>
                <a:gd name="connsiteY2" fmla="*/ 300567 h 300567"/>
                <a:gd name="connsiteX3" fmla="*/ 0 w 601134"/>
                <a:gd name="connsiteY3" fmla="*/ 300567 h 300567"/>
                <a:gd name="connsiteX4" fmla="*/ 0 w 601134"/>
                <a:gd name="connsiteY4" fmla="*/ 0 h 30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134" h="300567">
                  <a:moveTo>
                    <a:pt x="0" y="0"/>
                  </a:moveTo>
                  <a:lnTo>
                    <a:pt x="601134" y="0"/>
                  </a:lnTo>
                  <a:lnTo>
                    <a:pt x="601134" y="300567"/>
                  </a:lnTo>
                  <a:lnTo>
                    <a:pt x="0" y="300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54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>
                  <a:solidFill>
                    <a:prstClr val="white"/>
                  </a:solidFill>
                  <a:latin typeface="Calibri" panose="020F0502020204030204"/>
                </a:rPr>
                <a:t>Driver</a:t>
              </a:r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FDB8A47D-9202-469E-A9F5-293F1D754AB8}"/>
                </a:ext>
              </a:extLst>
            </p:cNvPr>
            <p:cNvSpPr/>
            <p:nvPr/>
          </p:nvSpPr>
          <p:spPr>
            <a:xfrm>
              <a:off x="7015588" y="1901068"/>
              <a:ext cx="599605" cy="293745"/>
            </a:xfrm>
            <a:prstGeom prst="rect">
              <a:avLst/>
            </a:prstGeom>
            <a:solidFill>
              <a:srgbClr val="D354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>
                  <a:solidFill>
                    <a:prstClr val="white"/>
                  </a:solidFill>
                  <a:latin typeface="Calibri" panose="020F0502020204030204"/>
                </a:rPr>
                <a:t>Executor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BBFA42E-AC26-4D38-A210-E4733E8450E7}"/>
                </a:ext>
              </a:extLst>
            </p:cNvPr>
            <p:cNvSpPr/>
            <p:nvPr/>
          </p:nvSpPr>
          <p:spPr>
            <a:xfrm>
              <a:off x="7727777" y="1901068"/>
              <a:ext cx="599605" cy="293745"/>
            </a:xfrm>
            <a:prstGeom prst="rect">
              <a:avLst/>
            </a:prstGeom>
            <a:solidFill>
              <a:srgbClr val="D354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>
                  <a:solidFill>
                    <a:prstClr val="white"/>
                  </a:solidFill>
                  <a:latin typeface="Calibri" panose="020F0502020204030204"/>
                </a:rPr>
                <a:t>Executor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203D9C2-544C-49A6-8B66-CED34A5D355A}"/>
                </a:ext>
              </a:extLst>
            </p:cNvPr>
            <p:cNvSpPr/>
            <p:nvPr/>
          </p:nvSpPr>
          <p:spPr>
            <a:xfrm>
              <a:off x="8469988" y="1892811"/>
              <a:ext cx="599605" cy="293745"/>
            </a:xfrm>
            <a:prstGeom prst="rect">
              <a:avLst/>
            </a:prstGeom>
            <a:solidFill>
              <a:srgbClr val="D354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>
                  <a:solidFill>
                    <a:prstClr val="white"/>
                  </a:solidFill>
                  <a:latin typeface="Calibri" panose="020F0502020204030204"/>
                </a:rPr>
                <a:t>Executor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9107B87-C25A-4EF9-A866-CE169AD8A026}"/>
                </a:ext>
              </a:extLst>
            </p:cNvPr>
            <p:cNvSpPr/>
            <p:nvPr/>
          </p:nvSpPr>
          <p:spPr>
            <a:xfrm>
              <a:off x="9166242" y="1894846"/>
              <a:ext cx="599605" cy="293745"/>
            </a:xfrm>
            <a:prstGeom prst="rect">
              <a:avLst/>
            </a:prstGeom>
            <a:solidFill>
              <a:srgbClr val="D354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>
                  <a:solidFill>
                    <a:prstClr val="white"/>
                  </a:solidFill>
                  <a:latin typeface="Calibri" panose="020F0502020204030204"/>
                </a:rPr>
                <a:t>Executor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F2AF401-D8AB-49E6-ABFE-5B1756F490EB}"/>
                </a:ext>
              </a:extLst>
            </p:cNvPr>
            <p:cNvSpPr/>
            <p:nvPr/>
          </p:nvSpPr>
          <p:spPr>
            <a:xfrm>
              <a:off x="9862496" y="1897533"/>
              <a:ext cx="599605" cy="293745"/>
            </a:xfrm>
            <a:prstGeom prst="rect">
              <a:avLst/>
            </a:prstGeom>
            <a:solidFill>
              <a:srgbClr val="D354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3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>
                  <a:solidFill>
                    <a:prstClr val="white"/>
                  </a:solidFill>
                  <a:latin typeface="Calibri" panose="020F0502020204030204"/>
                </a:rPr>
                <a:t>Executor</a:t>
              </a:r>
            </a:p>
          </p:txBody>
        </p:sp>
      </p:grpSp>
      <p:sp>
        <p:nvSpPr>
          <p:cNvPr id="1064" name="TextBox 1063">
            <a:extLst>
              <a:ext uri="{FF2B5EF4-FFF2-40B4-BE49-F238E27FC236}">
                <a16:creationId xmlns:a16="http://schemas.microsoft.com/office/drawing/2014/main" id="{184B82AB-24FC-482E-82D6-BEE5BB25DACC}"/>
              </a:ext>
            </a:extLst>
          </p:cNvPr>
          <p:cNvSpPr txBox="1"/>
          <p:nvPr/>
        </p:nvSpPr>
        <p:spPr>
          <a:xfrm>
            <a:off x="600832" y="377589"/>
            <a:ext cx="690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400" b="1">
                <a:solidFill>
                  <a:srgbClr val="0078D4"/>
                </a:solidFill>
                <a:latin typeface="Calibri Light" panose="020F0302020204030204"/>
              </a:rPr>
              <a:t>Existing Approach: JDBC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3DB7E5E-138E-4D5C-9DC9-0798BC1D1E25}"/>
              </a:ext>
            </a:extLst>
          </p:cNvPr>
          <p:cNvSpPr txBox="1"/>
          <p:nvPr/>
        </p:nvSpPr>
        <p:spPr>
          <a:xfrm>
            <a:off x="593196" y="3371751"/>
            <a:ext cx="690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400" b="1">
                <a:solidFill>
                  <a:srgbClr val="0078D4"/>
                </a:solidFill>
                <a:latin typeface="Calibri Light" panose="020F0302020204030204"/>
              </a:rPr>
              <a:t>New Approach: JDBC and </a:t>
            </a:r>
            <a:r>
              <a:rPr lang="en-US" sz="2400" b="1" err="1">
                <a:solidFill>
                  <a:srgbClr val="0078D4"/>
                </a:solidFill>
                <a:latin typeface="Calibri Light" panose="020F0302020204030204"/>
              </a:rPr>
              <a:t>Polybase</a:t>
            </a:r>
            <a:endParaRPr lang="en-US" sz="2400" b="1">
              <a:solidFill>
                <a:srgbClr val="0078D4"/>
              </a:solidFill>
              <a:latin typeface="Calibri Light" panose="020F0302020204030204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612E6E8-DDC1-401A-90DA-964EF4A26B4C}"/>
              </a:ext>
            </a:extLst>
          </p:cNvPr>
          <p:cNvSpPr/>
          <p:nvPr/>
        </p:nvSpPr>
        <p:spPr>
          <a:xfrm>
            <a:off x="8193406" y="-3461751"/>
            <a:ext cx="306831" cy="31869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en-US" b="1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8856456F-376F-4E9C-96C3-B48F9779A6D2}"/>
              </a:ext>
            </a:extLst>
          </p:cNvPr>
          <p:cNvGrpSpPr/>
          <p:nvPr/>
        </p:nvGrpSpPr>
        <p:grpSpPr>
          <a:xfrm>
            <a:off x="4283047" y="375927"/>
            <a:ext cx="3332147" cy="1169551"/>
            <a:chOff x="4283047" y="375926"/>
            <a:chExt cx="3332146" cy="11695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1E2546-742B-4117-96AB-60ADFB11E4B6}"/>
                </a:ext>
              </a:extLst>
            </p:cNvPr>
            <p:cNvSpPr txBox="1"/>
            <p:nvPr/>
          </p:nvSpPr>
          <p:spPr>
            <a:xfrm>
              <a:off x="4620640" y="375926"/>
              <a:ext cx="299455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1400">
                  <a:solidFill>
                    <a:prstClr val="black"/>
                  </a:solidFill>
                  <a:latin typeface="Calibri" panose="020F0502020204030204"/>
                </a:rPr>
                <a:t>JDBC to open connection</a:t>
              </a:r>
            </a:p>
            <a:p>
              <a:pPr defTabSz="914377"/>
              <a:endParaRPr lang="en-US" sz="140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914377"/>
              <a:r>
                <a:rPr lang="en-US" sz="1400">
                  <a:solidFill>
                    <a:prstClr val="black"/>
                  </a:solidFill>
                  <a:latin typeface="Calibri" panose="020F0502020204030204"/>
                </a:rPr>
                <a:t>Apply any Filters/Projections</a:t>
              </a:r>
            </a:p>
            <a:p>
              <a:pPr defTabSz="914377"/>
              <a:endParaRPr lang="en-US" sz="140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914377"/>
              <a:r>
                <a:rPr lang="en-US" sz="1400">
                  <a:solidFill>
                    <a:prstClr val="black"/>
                  </a:solidFill>
                  <a:latin typeface="Calibri" panose="020F0502020204030204"/>
                </a:rPr>
                <a:t>Spark reads the data </a:t>
              </a:r>
              <a:r>
                <a:rPr lang="en-US" sz="1400" b="1">
                  <a:solidFill>
                    <a:prstClr val="black"/>
                  </a:solidFill>
                  <a:latin typeface="Calibri" panose="020F0502020204030204"/>
                </a:rPr>
                <a:t>serially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9D2E66-3132-4205-AFA0-86C037F9D80D}"/>
                </a:ext>
              </a:extLst>
            </p:cNvPr>
            <p:cNvSpPr/>
            <p:nvPr/>
          </p:nvSpPr>
          <p:spPr>
            <a:xfrm>
              <a:off x="4283047" y="419622"/>
              <a:ext cx="306830" cy="31869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r>
                <a:rPr lang="en-US" b="1">
                  <a:solidFill>
                    <a:prstClr val="white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5AC4AC3-A13C-483D-B7A5-662B38DDF9B8}"/>
                </a:ext>
              </a:extLst>
            </p:cNvPr>
            <p:cNvSpPr/>
            <p:nvPr/>
          </p:nvSpPr>
          <p:spPr>
            <a:xfrm>
              <a:off x="4283047" y="792933"/>
              <a:ext cx="306830" cy="31869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r>
                <a:rPr lang="en-US" b="1">
                  <a:solidFill>
                    <a:prstClr val="white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3F29658-A10B-4F14-B822-76BF78231E06}"/>
                </a:ext>
              </a:extLst>
            </p:cNvPr>
            <p:cNvSpPr/>
            <p:nvPr/>
          </p:nvSpPr>
          <p:spPr>
            <a:xfrm>
              <a:off x="4283047" y="1180711"/>
              <a:ext cx="306830" cy="31869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r>
                <a:rPr lang="en-US" b="1">
                  <a:solidFill>
                    <a:prstClr val="white"/>
                  </a:solidFill>
                  <a:latin typeface="Calibri" panose="020F0502020204030204"/>
                </a:rPr>
                <a:t>3</a:t>
              </a:r>
            </a:p>
          </p:txBody>
        </p:sp>
      </p:grpSp>
      <p:pic>
        <p:nvPicPr>
          <p:cNvPr id="1028" name="Picture 4" descr="Image result for apache spark">
            <a:extLst>
              <a:ext uri="{FF2B5EF4-FFF2-40B4-BE49-F238E27FC236}">
                <a16:creationId xmlns:a16="http://schemas.microsoft.com/office/drawing/2014/main" id="{CD95A887-D358-461B-A24A-1E907E4D159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521" y="1240201"/>
            <a:ext cx="846667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FA6BBE3B-1DC7-4484-9C9A-4203FF094AEF}"/>
              </a:ext>
            </a:extLst>
          </p:cNvPr>
          <p:cNvGrpSpPr/>
          <p:nvPr/>
        </p:nvGrpSpPr>
        <p:grpSpPr>
          <a:xfrm>
            <a:off x="3306305" y="1525919"/>
            <a:ext cx="6855995" cy="668896"/>
            <a:chOff x="3306305" y="1525918"/>
            <a:chExt cx="6855994" cy="668896"/>
          </a:xfrm>
        </p:grpSpPr>
        <p:cxnSp>
          <p:nvCxnSpPr>
            <p:cNvPr id="1044" name="Connector: Elbow 1043">
              <a:extLst>
                <a:ext uri="{FF2B5EF4-FFF2-40B4-BE49-F238E27FC236}">
                  <a16:creationId xmlns:a16="http://schemas.microsoft.com/office/drawing/2014/main" id="{1D59E34B-3CF6-4B66-9890-06635530531C}"/>
                </a:ext>
              </a:extLst>
            </p:cNvPr>
            <p:cNvCxnSpPr>
              <a:cxnSpLocks/>
              <a:stCxn id="1042" idx="2"/>
              <a:endCxn id="124" idx="4"/>
            </p:cNvCxnSpPr>
            <p:nvPr/>
          </p:nvCxnSpPr>
          <p:spPr>
            <a:xfrm rot="5400000" flipH="1">
              <a:off x="6304742" y="1184165"/>
              <a:ext cx="454469" cy="1566829"/>
            </a:xfrm>
            <a:prstGeom prst="bentConnector3">
              <a:avLst>
                <a:gd name="adj1" fmla="val -503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or: Elbow 159">
              <a:extLst>
                <a:ext uri="{FF2B5EF4-FFF2-40B4-BE49-F238E27FC236}">
                  <a16:creationId xmlns:a16="http://schemas.microsoft.com/office/drawing/2014/main" id="{8BD7F51D-5B32-4324-8A33-097F41FB4155}"/>
                </a:ext>
              </a:extLst>
            </p:cNvPr>
            <p:cNvCxnSpPr>
              <a:cxnSpLocks/>
              <a:stCxn id="156" idx="2"/>
              <a:endCxn id="124" idx="4"/>
            </p:cNvCxnSpPr>
            <p:nvPr/>
          </p:nvCxnSpPr>
          <p:spPr>
            <a:xfrm rot="5400000" flipH="1">
              <a:off x="6660836" y="828070"/>
              <a:ext cx="454469" cy="2279018"/>
            </a:xfrm>
            <a:prstGeom prst="bentConnector3">
              <a:avLst>
                <a:gd name="adj1" fmla="val -503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ctor: Elbow 162">
              <a:extLst>
                <a:ext uri="{FF2B5EF4-FFF2-40B4-BE49-F238E27FC236}">
                  <a16:creationId xmlns:a16="http://schemas.microsoft.com/office/drawing/2014/main" id="{E8004B07-057B-4C16-B1B0-43AEB7746455}"/>
                </a:ext>
              </a:extLst>
            </p:cNvPr>
            <p:cNvCxnSpPr>
              <a:cxnSpLocks/>
              <a:stCxn id="157" idx="2"/>
              <a:endCxn id="124" idx="4"/>
            </p:cNvCxnSpPr>
            <p:nvPr/>
          </p:nvCxnSpPr>
          <p:spPr>
            <a:xfrm rot="5400000" flipH="1">
              <a:off x="7036071" y="452836"/>
              <a:ext cx="446212" cy="3021229"/>
            </a:xfrm>
            <a:prstGeom prst="bentConnector3">
              <a:avLst>
                <a:gd name="adj1" fmla="val -51231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3811C7D8-BDCE-4C51-AA9B-32657AFB5954}"/>
                </a:ext>
              </a:extLst>
            </p:cNvPr>
            <p:cNvCxnSpPr>
              <a:cxnSpLocks/>
              <a:stCxn id="158" idx="2"/>
              <a:endCxn id="124" idx="4"/>
            </p:cNvCxnSpPr>
            <p:nvPr/>
          </p:nvCxnSpPr>
          <p:spPr>
            <a:xfrm rot="5400000" flipH="1">
              <a:off x="7383180" y="105727"/>
              <a:ext cx="448247" cy="3717483"/>
            </a:xfrm>
            <a:prstGeom prst="bentConnector3">
              <a:avLst>
                <a:gd name="adj1" fmla="val -5099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35C92C8F-53B7-4F5F-BE67-95FFEF2CB99B}"/>
                </a:ext>
              </a:extLst>
            </p:cNvPr>
            <p:cNvGrpSpPr/>
            <p:nvPr/>
          </p:nvGrpSpPr>
          <p:grpSpPr>
            <a:xfrm>
              <a:off x="3306305" y="1525918"/>
              <a:ext cx="6855994" cy="665361"/>
              <a:chOff x="3306305" y="1525918"/>
              <a:chExt cx="6855994" cy="665361"/>
            </a:xfrm>
          </p:grpSpPr>
          <p:sp>
            <p:nvSpPr>
              <p:cNvPr id="124" name="Flowchart: Or 123">
                <a:extLst>
                  <a:ext uri="{FF2B5EF4-FFF2-40B4-BE49-F238E27FC236}">
                    <a16:creationId xmlns:a16="http://schemas.microsoft.com/office/drawing/2014/main" id="{0158D1C8-0CA0-421F-8932-E86F396BEDC0}"/>
                  </a:ext>
                </a:extLst>
              </p:cNvPr>
              <p:cNvSpPr/>
              <p:nvPr/>
            </p:nvSpPr>
            <p:spPr>
              <a:xfrm>
                <a:off x="5641349" y="1525918"/>
                <a:ext cx="214426" cy="214426"/>
              </a:xfrm>
              <a:prstGeom prst="flowChar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69" name="Connector: Elbow 168">
                <a:extLst>
                  <a:ext uri="{FF2B5EF4-FFF2-40B4-BE49-F238E27FC236}">
                    <a16:creationId xmlns:a16="http://schemas.microsoft.com/office/drawing/2014/main" id="{BA4FA60C-420B-412A-8298-906043758DC3}"/>
                  </a:ext>
                </a:extLst>
              </p:cNvPr>
              <p:cNvCxnSpPr>
                <a:cxnSpLocks/>
                <a:stCxn id="159" idx="2"/>
                <a:endCxn id="124" idx="4"/>
              </p:cNvCxnSpPr>
              <p:nvPr/>
            </p:nvCxnSpPr>
            <p:spPr>
              <a:xfrm rot="5400000" flipH="1">
                <a:off x="7729964" y="-241057"/>
                <a:ext cx="450934" cy="4413737"/>
              </a:xfrm>
              <a:prstGeom prst="bentConnector3">
                <a:avLst>
                  <a:gd name="adj1" fmla="val -50695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>
                <a:extLst>
                  <a:ext uri="{FF2B5EF4-FFF2-40B4-BE49-F238E27FC236}">
                    <a16:creationId xmlns:a16="http://schemas.microsoft.com/office/drawing/2014/main" id="{C01DFAF0-1396-42A6-ADE2-CD0F79ED8106}"/>
                  </a:ext>
                </a:extLst>
              </p:cNvPr>
              <p:cNvCxnSpPr>
                <a:stCxn id="124" idx="2"/>
              </p:cNvCxnSpPr>
              <p:nvPr/>
            </p:nvCxnSpPr>
            <p:spPr>
              <a:xfrm flipH="1" flipV="1">
                <a:off x="3306305" y="1620237"/>
                <a:ext cx="2335044" cy="128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6E5FB15-4C3F-4D05-B123-7E3129D18177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SQL Connector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5542CB-684A-48A6-9923-2F81A41DF5FD}"/>
              </a:ext>
            </a:extLst>
          </p:cNvPr>
          <p:cNvGrpSpPr/>
          <p:nvPr/>
        </p:nvGrpSpPr>
        <p:grpSpPr>
          <a:xfrm>
            <a:off x="1208821" y="1105369"/>
            <a:ext cx="3588105" cy="1727254"/>
            <a:chOff x="1208821" y="1105369"/>
            <a:chExt cx="3588105" cy="1727254"/>
          </a:xfrm>
        </p:grpSpPr>
        <p:pic>
          <p:nvPicPr>
            <p:cNvPr id="30" name="Graphic 29" descr="Close">
              <a:extLst>
                <a:ext uri="{FF2B5EF4-FFF2-40B4-BE49-F238E27FC236}">
                  <a16:creationId xmlns:a16="http://schemas.microsoft.com/office/drawing/2014/main" id="{E5E07700-0A9B-4F09-8E68-8CF2D7A35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62511" y="1460890"/>
              <a:ext cx="349260" cy="34926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13F1DACE-7C17-4DCC-8202-D45A6ED13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8821" y="2263625"/>
              <a:ext cx="3588105" cy="568998"/>
            </a:xfrm>
            <a:prstGeom prst="rect">
              <a:avLst/>
            </a:prstGeom>
          </p:spPr>
        </p:pic>
        <p:pic>
          <p:nvPicPr>
            <p:cNvPr id="70" name="Picture 5" descr="cid:image002.png@01D593F0.B88B7900">
              <a:extLst>
                <a:ext uri="{FF2B5EF4-FFF2-40B4-BE49-F238E27FC236}">
                  <a16:creationId xmlns:a16="http://schemas.microsoft.com/office/drawing/2014/main" id="{8F111DC8-94A8-4054-8394-05BE978D9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058" y="1105369"/>
              <a:ext cx="568999" cy="568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Picture 5" descr="cid:image002.png@01D593F0.B88B7900">
            <a:extLst>
              <a:ext uri="{FF2B5EF4-FFF2-40B4-BE49-F238E27FC236}">
                <a16:creationId xmlns:a16="http://schemas.microsoft.com/office/drawing/2014/main" id="{A383F215-2C59-469E-BE0D-7EBEF9EE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547" y="4086610"/>
            <a:ext cx="596893" cy="596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17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7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2247-BEBD-4995-8073-EEFE084C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60" y="284662"/>
            <a:ext cx="11693715" cy="804973"/>
          </a:xfrm>
        </p:spPr>
        <p:txBody>
          <a:bodyPr>
            <a:noAutofit/>
          </a:bodyPr>
          <a:lstStyle/>
          <a:p>
            <a:r>
              <a:rPr lang="en-US" sz="3400" cap="none" spc="-147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Code-Behind Experience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9D7AC5-52AD-4188-94DA-0C8D938E47D9}"/>
              </a:ext>
            </a:extLst>
          </p:cNvPr>
          <p:cNvSpPr/>
          <p:nvPr/>
        </p:nvSpPr>
        <p:spPr>
          <a:xfrm>
            <a:off x="217969" y="1951920"/>
            <a:ext cx="5663611" cy="4398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/>
            <a:r>
              <a:rPr lang="en-US" sz="14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jdbcUsername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"&lt;SQL DB ADMIN USER&gt;"</a:t>
            </a:r>
          </a:p>
          <a:p>
            <a:pPr defTabSz="914377"/>
            <a:r>
              <a:rPr lang="en-US" sz="14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jdbcPwd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"&lt;SQL DB ADMIN PWD&gt;"</a:t>
            </a:r>
          </a:p>
          <a:p>
            <a:pPr defTabSz="914377"/>
            <a:r>
              <a:rPr lang="en-US" sz="14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jdbcHostname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"servername.database.windows.net”</a:t>
            </a:r>
          </a:p>
          <a:p>
            <a:pPr defTabSz="914377"/>
            <a:r>
              <a:rPr lang="en-US" sz="14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jdbcPort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1433</a:t>
            </a:r>
          </a:p>
          <a:p>
            <a:pPr defTabSz="914377"/>
            <a:r>
              <a:rPr lang="en-US" sz="14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jdbcDatabase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="&lt;AZURE SQL DB NAME&gt;“</a:t>
            </a:r>
          </a:p>
          <a:p>
            <a:pPr defTabSz="914377"/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/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/>
            <a:r>
              <a:rPr lang="en-US" sz="14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jdbc_url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s"jdbc:sqlserver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://${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jdbcHostname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}:${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jdbcPort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};database=${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jdbcDatabase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};encrypt=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true;trustServerCertificate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false;hostNameInCertificate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=*.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database.windows.net;loginTimeout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=60;“</a:t>
            </a:r>
          </a:p>
          <a:p>
            <a:pPr defTabSz="914377"/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/>
            <a:r>
              <a:rPr lang="en-US" sz="14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connectionProperties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4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Properties()</a:t>
            </a:r>
          </a:p>
          <a:p>
            <a:pPr defTabSz="914377"/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/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connectionProperties.put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("user", s"${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jdbcUsername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}")</a:t>
            </a:r>
          </a:p>
          <a:p>
            <a:pPr defTabSz="914377"/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connectionProperties.put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("password", s"${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jdbcPwd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}") </a:t>
            </a:r>
          </a:p>
          <a:p>
            <a:pPr defTabSz="914377"/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/>
            <a:r>
              <a:rPr lang="en-US" sz="140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</a:t>
            </a:r>
            <a:r>
              <a:rPr lang="en-US" sz="14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sqlTableDf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spark.read.jdbc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jdbc_url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“dbo.Tbl1",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connectionProperties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B3D7C6-605E-4439-BC16-C4D9B9DDC7E6}"/>
              </a:ext>
            </a:extLst>
          </p:cNvPr>
          <p:cNvSpPr/>
          <p:nvPr/>
        </p:nvSpPr>
        <p:spPr>
          <a:xfrm>
            <a:off x="6395485" y="1951920"/>
            <a:ext cx="5506955" cy="1605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Construct a Spark </a:t>
            </a:r>
            <a:r>
              <a:rPr lang="en-US" sz="1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dedicated SQL pool</a:t>
            </a:r>
          </a:p>
          <a:p>
            <a:pPr defTabSz="914377"/>
            <a:r>
              <a:rPr lang="en-US" sz="14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df =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spark.read.sqlanalytics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("sql1.dbo.Tbl1")</a:t>
            </a:r>
          </a:p>
          <a:p>
            <a:pPr defTabSz="914377"/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/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Write the Spark </a:t>
            </a:r>
            <a:r>
              <a:rPr lang="en-US" sz="1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into dedicated SQL pool</a:t>
            </a:r>
          </a:p>
          <a:p>
            <a:pPr defTabSz="914377"/>
            <a:r>
              <a:rPr lang="en-US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df.write.sqlanalytics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(“sql1.dbo.Tbl2”)</a:t>
            </a:r>
          </a:p>
          <a:p>
            <a:pPr defTabSz="914377"/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377"/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B74C9-8468-4E8D-865F-482B30516A3A}"/>
              </a:ext>
            </a:extLst>
          </p:cNvPr>
          <p:cNvSpPr/>
          <p:nvPr/>
        </p:nvSpPr>
        <p:spPr>
          <a:xfrm>
            <a:off x="1282743" y="1138571"/>
            <a:ext cx="3004412" cy="80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b="1">
                <a:solidFill>
                  <a:prstClr val="black"/>
                </a:solidFill>
                <a:latin typeface="Calibri" panose="020F0502020204030204"/>
              </a:rPr>
              <a:t>Existing Approach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F71ACC-FA2F-4B5E-8D59-259A29F9EA4A}"/>
              </a:ext>
            </a:extLst>
          </p:cNvPr>
          <p:cNvSpPr/>
          <p:nvPr/>
        </p:nvSpPr>
        <p:spPr>
          <a:xfrm>
            <a:off x="7720302" y="1138571"/>
            <a:ext cx="2779351" cy="80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000" b="1">
                <a:solidFill>
                  <a:prstClr val="black"/>
                </a:solidFill>
                <a:latin typeface="Calibri" panose="020F0502020204030204"/>
              </a:rPr>
              <a:t>New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4B14E9-0BA6-4395-93C9-601CF6EDE1FF}"/>
              </a:ext>
            </a:extLst>
          </p:cNvPr>
          <p:cNvSpPr/>
          <p:nvPr/>
        </p:nvSpPr>
        <p:spPr>
          <a:xfrm>
            <a:off x="6023344" y="1318438"/>
            <a:ext cx="72656" cy="53428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A9CC6E-809F-4E70-94E6-EE6A7560B7D0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Simplified Experience </a:t>
            </a:r>
          </a:p>
        </p:txBody>
      </p:sp>
    </p:spTree>
    <p:extLst>
      <p:ext uri="{BB962C8B-B14F-4D97-AF65-F5344CB8AC3E}">
        <p14:creationId xmlns:p14="http://schemas.microsoft.com/office/powerpoint/2010/main" val="8596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5" grpId="0"/>
      <p:bldP spid="20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529B6-FA5E-443E-836D-3A87B730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26" y="1167928"/>
            <a:ext cx="6972658" cy="3187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B8106B-0502-4AB8-A557-CEAE8D05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171783"/>
            <a:ext cx="7765852" cy="758022"/>
          </a:xfrm>
        </p:spPr>
        <p:txBody>
          <a:bodyPr/>
          <a:lstStyle/>
          <a:p>
            <a:r>
              <a:rPr lang="en-US"/>
              <a:t>Create Notebook on files in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449B9-F4E9-4EF9-A0F6-9D3FE0BE68F4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Simplified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056A9-8507-4693-9F93-FA01BADF3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" t="14931"/>
          <a:stretch/>
        </p:blipFill>
        <p:spPr>
          <a:xfrm>
            <a:off x="4351502" y="3210224"/>
            <a:ext cx="7765852" cy="36238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CBFBD0-4E4B-47D6-B8FD-6B2795E9B479}"/>
              </a:ext>
            </a:extLst>
          </p:cNvPr>
          <p:cNvSpPr/>
          <p:nvPr/>
        </p:nvSpPr>
        <p:spPr bwMode="auto">
          <a:xfrm>
            <a:off x="3912755" y="2687216"/>
            <a:ext cx="793102" cy="222137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557DF00-CC51-4F05-BB7D-5392800771BE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4705857" y="2798285"/>
            <a:ext cx="3528571" cy="411939"/>
          </a:xfrm>
          <a:prstGeom prst="bentConnector2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47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47ABCA-97EB-4022-88F2-C2E89BC78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8" b="7667"/>
          <a:stretch/>
        </p:blipFill>
        <p:spPr>
          <a:xfrm>
            <a:off x="1604865" y="613097"/>
            <a:ext cx="9230352" cy="606762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7BA0AE-ED45-4F78-B83E-BC0EB3B2B949}"/>
              </a:ext>
            </a:extLst>
          </p:cNvPr>
          <p:cNvSpPr/>
          <p:nvPr/>
        </p:nvSpPr>
        <p:spPr bwMode="auto">
          <a:xfrm>
            <a:off x="-1" y="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User Experience and Languages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2B3E8E-8A30-431B-B93E-E3A69739E04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15672" y="5229242"/>
            <a:ext cx="1116777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8FCBAC-4DCE-4F4E-A301-928593CB351A}"/>
              </a:ext>
            </a:extLst>
          </p:cNvPr>
          <p:cNvSpPr txBox="1"/>
          <p:nvPr/>
        </p:nvSpPr>
        <p:spPr>
          <a:xfrm>
            <a:off x="209520" y="4859910"/>
            <a:ext cx="170615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rgbClr val="FF0000"/>
                </a:solidFill>
              </a:rPr>
              <a:t>View results in table format</a:t>
            </a:r>
          </a:p>
        </p:txBody>
      </p:sp>
    </p:spTree>
    <p:extLst>
      <p:ext uri="{BB962C8B-B14F-4D97-AF65-F5344CB8AC3E}">
        <p14:creationId xmlns:p14="http://schemas.microsoft.com/office/powerpoint/2010/main" val="38772956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7BA0AE-ED45-4F78-B83E-BC0EB3B2B949}"/>
              </a:ext>
            </a:extLst>
          </p:cNvPr>
          <p:cNvSpPr/>
          <p:nvPr/>
        </p:nvSpPr>
        <p:spPr bwMode="auto">
          <a:xfrm>
            <a:off x="-1" y="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Spark &gt; Languages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CBD7F6-1AE0-4AF1-B871-F34BDCF92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1" b="5822"/>
          <a:stretch/>
        </p:blipFill>
        <p:spPr>
          <a:xfrm>
            <a:off x="1287624" y="529122"/>
            <a:ext cx="9467828" cy="618891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2E705C-2321-468B-8E9C-A7ECC1F09A8D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User Experience and Languages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1F242C-6D7D-434B-B1DD-DE31F23128E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725933" y="5181617"/>
            <a:ext cx="655677" cy="1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E5B015-F86B-4B38-A5FE-D868C6971E04}"/>
              </a:ext>
            </a:extLst>
          </p:cNvPr>
          <p:cNvSpPr txBox="1"/>
          <p:nvPr/>
        </p:nvSpPr>
        <p:spPr>
          <a:xfrm>
            <a:off x="1019781" y="4812285"/>
            <a:ext cx="170615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rgbClr val="FF0000"/>
                </a:solidFill>
              </a:rPr>
              <a:t>View results in chart format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7940F-9CC5-4D4E-9C9B-80ED2A0FA03B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5314950" y="3778156"/>
            <a:ext cx="916847" cy="12926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93D0FD-1F77-4420-8D51-D2F819990362}"/>
              </a:ext>
            </a:extLst>
          </p:cNvPr>
          <p:cNvSpPr txBox="1"/>
          <p:nvPr/>
        </p:nvSpPr>
        <p:spPr>
          <a:xfrm>
            <a:off x="6231797" y="3648890"/>
            <a:ext cx="1706152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0000"/>
                </a:solidFill>
              </a:rPr>
              <a:t>SQL support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EC408-DE17-4C87-B2D0-071A49E78A79}"/>
              </a:ext>
            </a:extLst>
          </p:cNvPr>
          <p:cNvSpPr/>
          <p:nvPr/>
        </p:nvSpPr>
        <p:spPr bwMode="auto">
          <a:xfrm>
            <a:off x="3971925" y="3648890"/>
            <a:ext cx="1343025" cy="258532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8AA425-F062-468F-8D9D-2F8592DFBC6F}"/>
              </a:ext>
            </a:extLst>
          </p:cNvPr>
          <p:cNvSpPr/>
          <p:nvPr/>
        </p:nvSpPr>
        <p:spPr bwMode="auto">
          <a:xfrm>
            <a:off x="5819775" y="945169"/>
            <a:ext cx="742950" cy="258532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2498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6DC5D6-15BC-4BC3-8C07-A1AADE13F8E0}"/>
              </a:ext>
            </a:extLst>
          </p:cNvPr>
          <p:cNvSpPr/>
          <p:nvPr/>
        </p:nvSpPr>
        <p:spPr bwMode="auto">
          <a:xfrm>
            <a:off x="-1" y="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User Experience and Languages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F5E52-D5FA-4D31-9AA5-35F0F5CB1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" t="1461"/>
          <a:stretch/>
        </p:blipFill>
        <p:spPr>
          <a:xfrm>
            <a:off x="1287624" y="382555"/>
            <a:ext cx="9778331" cy="647544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42256C-997E-4DB6-9228-0490C573FBE7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172077" y="4276732"/>
            <a:ext cx="1559444" cy="87281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D4641C-E21E-40C2-B929-291A01EF5B05}"/>
              </a:ext>
            </a:extLst>
          </p:cNvPr>
          <p:cNvSpPr txBox="1"/>
          <p:nvPr/>
        </p:nvSpPr>
        <p:spPr>
          <a:xfrm>
            <a:off x="6731521" y="4669410"/>
            <a:ext cx="2841104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0000"/>
                </a:solidFill>
              </a:rPr>
              <a:t>Exploratory data analysis with graphs – histogram, boxplot etc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2DB32D-2C28-40AE-95C7-8A6D2F57BA2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172077" y="5149542"/>
            <a:ext cx="1559444" cy="746433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9237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793B3-F99D-4517-AE1D-F9705E08E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4" y="1483567"/>
            <a:ext cx="5669576" cy="494084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Apache Spark 2.4 derivation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Linux Foundation Delta Lake 0.6 support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.Net</a:t>
            </a:r>
            <a:r>
              <a:rPr lang="en-US" sz="1600" dirty="0"/>
              <a:t> Core 3.0 support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Python 3.6 + Anacondas support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Tightly coupled to other Azure Synapse services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Integrated security and sign on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Integrated Metadata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Integrated and simplified provisioning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Integrated UX including </a:t>
            </a:r>
            <a:r>
              <a:rPr lang="en-US" sz="1600" dirty="0" err="1"/>
              <a:t>nteract</a:t>
            </a:r>
            <a:r>
              <a:rPr lang="en-US" sz="1600" dirty="0"/>
              <a:t> based notebooks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Fast load of Synapse SQL (provisioned) pools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F44F8-CD82-4C07-B6AA-C9FF1E8B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Synapse Apache Spark - 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F0F08-7909-4B07-A5EE-4FBAECBB8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1996" y="1483567"/>
            <a:ext cx="5547873" cy="5020349"/>
          </a:xfrm>
        </p:spPr>
        <p:txBody>
          <a:bodyPr/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Core scenarios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dirty="0"/>
              <a:t>Data Prep/Data Engineering/ETL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via Spark ML and Azure ML integration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dirty="0"/>
              <a:t>Extensible through library management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Efficient resource utilization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dirty="0"/>
              <a:t>Fast Start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dirty="0"/>
              <a:t>Auto scale (up and down)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dirty="0"/>
              <a:t>Auto pause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dirty="0"/>
              <a:t>Min cluster size of 3 nodes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+mj-lt"/>
              </a:rPr>
              <a:t>Multi Language Support</a:t>
            </a:r>
          </a:p>
          <a:p>
            <a:pPr marL="957911" lvl="3" indent="-285750">
              <a:buFont typeface="Arial" panose="020B0604020202020204" pitchFamily="34" charset="0"/>
              <a:buChar char="•"/>
            </a:pPr>
            <a:r>
              <a:rPr lang="en-US" dirty="0" err="1"/>
              <a:t>.Net</a:t>
            </a:r>
            <a:r>
              <a:rPr lang="en-US" dirty="0"/>
              <a:t> (C#), PySpark, Scala, Spark SQL, Java</a:t>
            </a:r>
          </a:p>
          <a:p>
            <a:endParaRPr lang="en-US" dirty="0"/>
          </a:p>
        </p:txBody>
      </p:sp>
      <p:pic>
        <p:nvPicPr>
          <p:cNvPr id="6" name="Image 37">
            <a:extLst>
              <a:ext uri="{FF2B5EF4-FFF2-40B4-BE49-F238E27FC236}">
                <a16:creationId xmlns:a16="http://schemas.microsoft.com/office/drawing/2014/main" id="{BB7F2993-A9D4-40BF-9F7C-803E51FA2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7" y="335941"/>
            <a:ext cx="1202315" cy="6395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353DDC-99FE-4FE6-A148-8A82326615A4}"/>
              </a:ext>
            </a:extLst>
          </p:cNvPr>
          <p:cNvSpPr/>
          <p:nvPr/>
        </p:nvSpPr>
        <p:spPr bwMode="auto">
          <a:xfrm>
            <a:off x="0" y="2468"/>
            <a:ext cx="12191998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</a:t>
            </a:r>
            <a:r>
              <a:rPr lang="en-US"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Apache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Spark &gt; Summary </a:t>
            </a:r>
          </a:p>
        </p:txBody>
      </p:sp>
    </p:spTree>
    <p:extLst>
      <p:ext uri="{BB962C8B-B14F-4D97-AF65-F5344CB8AC3E}">
        <p14:creationId xmlns:p14="http://schemas.microsoft.com/office/powerpoint/2010/main" val="17102782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8106B-0502-4AB8-A557-CEAE8D05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171783"/>
            <a:ext cx="5555966" cy="758022"/>
          </a:xfrm>
        </p:spPr>
        <p:txBody>
          <a:bodyPr/>
          <a:lstStyle/>
          <a:p>
            <a:r>
              <a:rPr lang="en-US"/>
              <a:t>Library Management -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6A59A-ED8B-4DCD-AD0F-224D76FC0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98" y="1203188"/>
            <a:ext cx="5669574" cy="5262926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Customers can add new python libraries at Spark pool level 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Input requirements.txt in simple pip freeze format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Add new libraries to your cluster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Update versions of existing libraries on your cluster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Ability to specify different requirements file for different pools within the same workspace</a:t>
            </a:r>
            <a:br>
              <a:rPr lang="en-US" sz="1600" dirty="0"/>
            </a:br>
            <a:endParaRPr lang="en-US" sz="1600" dirty="0"/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  <a:latin typeface="+mj-lt"/>
              </a:rPr>
              <a:t>Constraints</a:t>
            </a:r>
            <a:endParaRPr lang="en-US" sz="1800" dirty="0">
              <a:latin typeface="+mj-lt"/>
            </a:endParaRP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The library version must exist on </a:t>
            </a:r>
            <a:r>
              <a:rPr lang="en-US" sz="1600" dirty="0" err="1"/>
              <a:t>PyPI</a:t>
            </a:r>
            <a:r>
              <a:rPr lang="en-US" sz="1600" dirty="0"/>
              <a:t> repository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Version downgrade of an existing library not allowed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1449B9-F4E9-4EF9-A0F6-9D3FE0BE68F4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Library Management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828BD6-BE95-4C8A-8DEE-9DC709A1F090}"/>
              </a:ext>
            </a:extLst>
          </p:cNvPr>
          <p:cNvGrpSpPr/>
          <p:nvPr/>
        </p:nvGrpSpPr>
        <p:grpSpPr>
          <a:xfrm>
            <a:off x="6095998" y="1537418"/>
            <a:ext cx="5798362" cy="4156949"/>
            <a:chOff x="6197629" y="2395835"/>
            <a:chExt cx="5798362" cy="41569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19CBD9-47EC-47DF-8F74-AF4EACB7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7629" y="2395835"/>
              <a:ext cx="5798362" cy="41569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2E6B4C-EE7F-428E-9423-8F20AD7570B7}"/>
                </a:ext>
              </a:extLst>
            </p:cNvPr>
            <p:cNvSpPr/>
            <p:nvPr/>
          </p:nvSpPr>
          <p:spPr bwMode="auto">
            <a:xfrm>
              <a:off x="9209314" y="4096139"/>
              <a:ext cx="2657888" cy="3638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7764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C7165-CE25-427E-B21F-796697AD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Library Management -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4D233-BED3-4D33-8CAE-3B0E5FB4BE15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Library Management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24A14C-1CEC-4EF4-8458-2F6335335947}"/>
              </a:ext>
            </a:extLst>
          </p:cNvPr>
          <p:cNvGrpSpPr/>
          <p:nvPr/>
        </p:nvGrpSpPr>
        <p:grpSpPr>
          <a:xfrm>
            <a:off x="3312367" y="1679510"/>
            <a:ext cx="8024326" cy="4955907"/>
            <a:chOff x="5769418" y="2276669"/>
            <a:chExt cx="6298659" cy="43587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6E1EBD-2DAB-4EAA-8D9B-67275F47D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25"/>
            <a:stretch/>
          </p:blipFill>
          <p:spPr>
            <a:xfrm>
              <a:off x="5769418" y="2276669"/>
              <a:ext cx="6298659" cy="435874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AE0A63-7A0B-4075-8A58-14D5462925E9}"/>
                </a:ext>
              </a:extLst>
            </p:cNvPr>
            <p:cNvSpPr/>
            <p:nvPr/>
          </p:nvSpPr>
          <p:spPr bwMode="auto">
            <a:xfrm>
              <a:off x="7277878" y="2276669"/>
              <a:ext cx="391885" cy="195943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E4F104-0653-4D5D-8BD0-4C54B3A11DFD}"/>
              </a:ext>
            </a:extLst>
          </p:cNvPr>
          <p:cNvSpPr txBox="1"/>
          <p:nvPr/>
        </p:nvSpPr>
        <p:spPr>
          <a:xfrm>
            <a:off x="326897" y="1162445"/>
            <a:ext cx="5769101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/>
              <a:t>Get list of installed libraries with version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16570865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F9F598-91F9-4898-A072-1CA6C5BA602D}"/>
              </a:ext>
            </a:extLst>
          </p:cNvPr>
          <p:cNvGraphicFramePr>
            <a:graphicFrameLocks noGrp="1"/>
          </p:cNvGraphicFramePr>
          <p:nvPr/>
        </p:nvGraphicFramePr>
        <p:xfrm>
          <a:off x="2946898" y="1444113"/>
          <a:ext cx="8817996" cy="493775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34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3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091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Classification and Regression</a:t>
                      </a:r>
                      <a:endParaRPr lang="en-US" sz="1400" b="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Linear Models (SVMs, logistic regression, linear regression)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Naïve Bayes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Decision Trees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Ensembles of trees (Random Forest, Gradient-Boosted Trees)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Isotonic regression</a:t>
                      </a:r>
                      <a:endParaRPr lang="en-US" sz="1400" b="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62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Clustering</a:t>
                      </a:r>
                      <a:endParaRPr lang="en-US" sz="140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k-means and streaming 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Gaussian mixture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iteration clustering (PIC)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Latent Dirichlet allocation (LDA)</a:t>
                      </a:r>
                      <a:endParaRPr lang="en-US" sz="140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26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Collaborative Filtering</a:t>
                      </a:r>
                      <a:endParaRPr lang="en-US" sz="140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Alternating least squares (ALS)</a:t>
                      </a:r>
                      <a:endParaRPr lang="en-US" sz="140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73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Dimensionality Reduction</a:t>
                      </a:r>
                      <a:endParaRPr lang="en-US" sz="140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SVD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PCA</a:t>
                      </a:r>
                      <a:endParaRPr lang="en-US" sz="140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267278"/>
                  </a:ext>
                </a:extLst>
              </a:tr>
              <a:tr h="52173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Frequent Pattern Mining</a:t>
                      </a:r>
                      <a:endParaRPr lang="en-US" sz="140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FP-growth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Association rules</a:t>
                      </a:r>
                      <a:endParaRPr lang="en-US" sz="1400" kern="120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167556"/>
                  </a:ext>
                </a:extLst>
              </a:tr>
              <a:tr h="1168478">
                <a:tc>
                  <a:txBody>
                    <a:bodyPr/>
                    <a:lstStyle/>
                    <a:p>
                      <a:pPr marL="0" indent="0" algn="l" defTabSz="914192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Basic Statistics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Summary statistics</a:t>
                      </a:r>
                    </a:p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Correlations</a:t>
                      </a:r>
                    </a:p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Stratified sampling</a:t>
                      </a:r>
                    </a:p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Hypothesis testing</a:t>
                      </a:r>
                    </a:p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Random data generation</a:t>
                      </a:r>
                    </a:p>
                  </a:txBody>
                  <a:tcPr marL="89642" marR="89642" marT="44821" marB="44821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18006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EF0F718-0B98-4E86-B7CE-0302E821A951}"/>
              </a:ext>
            </a:extLst>
          </p:cNvPr>
          <p:cNvGrpSpPr/>
          <p:nvPr/>
        </p:nvGrpSpPr>
        <p:grpSpPr>
          <a:xfrm>
            <a:off x="214685" y="1439183"/>
            <a:ext cx="2733730" cy="4936314"/>
            <a:chOff x="214685" y="1439183"/>
            <a:chExt cx="2733730" cy="49363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E162F9-01B8-4B1B-8366-04C877ABE673}"/>
                </a:ext>
              </a:extLst>
            </p:cNvPr>
            <p:cNvSpPr/>
            <p:nvPr/>
          </p:nvSpPr>
          <p:spPr bwMode="auto">
            <a:xfrm>
              <a:off x="214685" y="3184794"/>
              <a:ext cx="2732213" cy="117679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7B6FC0E9-1591-4838-9C28-DD38CC622C4F}"/>
                </a:ext>
              </a:extLst>
            </p:cNvPr>
            <p:cNvSpPr/>
            <p:nvPr/>
          </p:nvSpPr>
          <p:spPr bwMode="auto">
            <a:xfrm flipH="1">
              <a:off x="1595176" y="1439183"/>
              <a:ext cx="1351722" cy="1773142"/>
            </a:xfrm>
            <a:prstGeom prst="rtTriangl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A5050AB8-8991-45D1-904D-D5128C68CC53}"/>
                </a:ext>
              </a:extLst>
            </p:cNvPr>
            <p:cNvSpPr/>
            <p:nvPr/>
          </p:nvSpPr>
          <p:spPr bwMode="auto">
            <a:xfrm flipH="1" flipV="1">
              <a:off x="1596693" y="4354095"/>
              <a:ext cx="1351722" cy="2021402"/>
            </a:xfrm>
            <a:prstGeom prst="rtTriangl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086B26-FA93-4B03-8851-01C77C0B6D0D}"/>
              </a:ext>
            </a:extLst>
          </p:cNvPr>
          <p:cNvSpPr txBox="1"/>
          <p:nvPr/>
        </p:nvSpPr>
        <p:spPr>
          <a:xfrm>
            <a:off x="214685" y="3320993"/>
            <a:ext cx="1616379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Spark ML Algorithms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91394B-6A7E-4417-A72D-84962CE6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cap="none" spc="-147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Spark ML Algorithms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A04C39-1000-4D76-B81F-2B48040FB148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38610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78CA8-1237-46DD-B1B8-744AB40C6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BB0F4-B8FC-464A-A9C7-9F0C54A0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A31EAD-6726-472E-8768-628A2646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937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91394B-6A7E-4417-A72D-84962CE6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cap="none" spc="-147" dirty="0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Microsoft Spark Utilities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A04C39-1000-4D76-B81F-2B48040FB148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</a:t>
            </a:r>
            <a:r>
              <a:rPr lang="en-US" sz="1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&gt; </a:t>
            </a:r>
            <a:r>
              <a:rPr lang="en-US" sz="1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Mssparkutils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923AB4-81D4-4EF1-9438-0F381CAA54B5}"/>
              </a:ext>
            </a:extLst>
          </p:cNvPr>
          <p:cNvSpPr txBox="1">
            <a:spLocks/>
          </p:cNvSpPr>
          <p:nvPr/>
        </p:nvSpPr>
        <p:spPr>
          <a:xfrm>
            <a:off x="324798" y="1203188"/>
            <a:ext cx="5663791" cy="5262926"/>
          </a:xfrm>
          <a:prstGeom prst="rect">
            <a:avLst/>
          </a:prstGeom>
        </p:spPr>
        <p:txBody>
          <a:bodyPr/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It provides utilities for working with file systems, including ADLS Gen2 and Azure Blob Storage.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It  supports multiple methods for file systems such as List, Copy, Move, Write, Append, Delete file or directory, View file properties, Create new directory, Preview file content.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It supports environment utilities to get username, user id, job id, workspace name, pool name, cluster id.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It supports to get the access tokens of linked services and manage secrets in Azure Key Vault.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8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4FB19A-94FC-4414-B87B-8DF08979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09" y="433582"/>
            <a:ext cx="6204979" cy="6320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7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086B26-FA93-4B03-8851-01C77C0B6D0D}"/>
              </a:ext>
            </a:extLst>
          </p:cNvPr>
          <p:cNvSpPr txBox="1"/>
          <p:nvPr/>
        </p:nvSpPr>
        <p:spPr>
          <a:xfrm>
            <a:off x="214685" y="3320993"/>
            <a:ext cx="1616379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Spark ML Algorithms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91394B-6A7E-4417-A72D-84962CE6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cap="none" spc="-147" dirty="0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Hyperspace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A04C39-1000-4D76-B81F-2B48040FB148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</a:t>
            </a:r>
            <a:r>
              <a:rPr lang="en-US" sz="1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&gt; Hyperspace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4528E4-7F9D-4B6C-89C4-30197DE5E545}"/>
              </a:ext>
            </a:extLst>
          </p:cNvPr>
          <p:cNvSpPr txBox="1">
            <a:spLocks/>
          </p:cNvSpPr>
          <p:nvPr/>
        </p:nvSpPr>
        <p:spPr>
          <a:xfrm>
            <a:off x="324798" y="1203188"/>
            <a:ext cx="5663791" cy="5262926"/>
          </a:xfrm>
          <a:prstGeom prst="rect">
            <a:avLst/>
          </a:prstGeom>
        </p:spPr>
        <p:txBody>
          <a:bodyPr/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Hyperspace introduces the ability for Apache Spark users to create indexes on their data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It helps accelerate your workloads or queries containing filters on predicates with high selectivity or</a:t>
            </a:r>
            <a:r>
              <a:rPr lang="en-US" sz="1600" b="0" i="0" dirty="0">
                <a:solidFill>
                  <a:srgbClr val="171717"/>
                </a:solidFill>
                <a:effectLst/>
              </a:rPr>
              <a:t> a join that requires heavy shuffles.</a:t>
            </a:r>
            <a:endParaRPr lang="en-US" sz="1600" dirty="0"/>
          </a:p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Maintain the indexes through a multi-user concurrency model.</a:t>
            </a:r>
          </a:p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Leverage these indexes automatically, within your Spark workloads, without any changes to your application code for query/workload acceleration.</a:t>
            </a:r>
          </a:p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It supports index operations as create index, list index, restore index, delete index, vacuum index</a:t>
            </a:r>
          </a:p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Languages supported: Scala, Python, .NET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19BE2-364F-4E6E-995D-08DD5BDD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699" y="224113"/>
            <a:ext cx="6197189" cy="6616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086B26-FA93-4B03-8851-01C77C0B6D0D}"/>
              </a:ext>
            </a:extLst>
          </p:cNvPr>
          <p:cNvSpPr txBox="1"/>
          <p:nvPr/>
        </p:nvSpPr>
        <p:spPr>
          <a:xfrm>
            <a:off x="214685" y="3320993"/>
            <a:ext cx="1616379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Spark ML Algorithms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91394B-6A7E-4417-A72D-84962CE6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cap="none" spc="-147" dirty="0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Spark CDM connector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A04C39-1000-4D76-B81F-2B48040FB148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</a:t>
            </a:r>
            <a:r>
              <a:rPr lang="en-US" sz="1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&gt; Spark CDM connector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6AAA024-DAEC-4F1A-B2AF-A0580CC44019}"/>
              </a:ext>
            </a:extLst>
          </p:cNvPr>
          <p:cNvSpPr txBox="1">
            <a:spLocks/>
          </p:cNvSpPr>
          <p:nvPr/>
        </p:nvSpPr>
        <p:spPr>
          <a:xfrm>
            <a:off x="324798" y="1203188"/>
            <a:ext cx="5150585" cy="5262926"/>
          </a:xfrm>
          <a:prstGeom prst="rect">
            <a:avLst/>
          </a:prstGeom>
        </p:spPr>
        <p:txBody>
          <a:bodyPr/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  <a:latin typeface="+mj-lt"/>
              </a:rPr>
              <a:t>Overview</a:t>
            </a:r>
          </a:p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It offers Spark dataframes to read and write entities in a CDM folder.</a:t>
            </a:r>
          </a:p>
          <a:p>
            <a:pPr marL="0" lvl="1">
              <a:lnSpc>
                <a:spcPct val="110000"/>
              </a:lnSpc>
              <a:spcAft>
                <a:spcPts val="600"/>
              </a:spcAft>
            </a:pPr>
            <a:br>
              <a:rPr lang="en-US" sz="1600" dirty="0"/>
            </a:br>
            <a:r>
              <a:rPr lang="en-US" sz="1800" dirty="0">
                <a:solidFill>
                  <a:schemeClr val="tx2"/>
                </a:solidFill>
                <a:latin typeface="+mj-lt"/>
              </a:rPr>
              <a:t>Benefits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It supports use of Managed Identities for Azure resources to mediate access to the Azure datalake storage.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Writes from a Spark dataframe to an entity in a CDM folder based on dataframe schema or CDM entity definition.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Supports data in Apache Parquet format and CSV format.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The CDM connector is pre-installed and supports languages: Python, Scala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8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EC7E82-A90F-4B47-B331-7298B4EC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96" y="1203188"/>
            <a:ext cx="6537108" cy="52629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86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086B26-FA93-4B03-8851-01C77C0B6D0D}"/>
              </a:ext>
            </a:extLst>
          </p:cNvPr>
          <p:cNvSpPr txBox="1"/>
          <p:nvPr/>
        </p:nvSpPr>
        <p:spPr>
          <a:xfrm>
            <a:off x="214685" y="3320993"/>
            <a:ext cx="1616379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Spark ML Algorithms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91394B-6A7E-4417-A72D-84962CE6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cap="none" spc="-147" dirty="0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IntelliJ 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A04C39-1000-4D76-B81F-2B48040FB148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</a:t>
            </a:r>
            <a:r>
              <a:rPr lang="en-US" sz="1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&gt; IntelliJ IDE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7ED735F-CFA1-45AB-99E0-0A4F511EB16B}"/>
              </a:ext>
            </a:extLst>
          </p:cNvPr>
          <p:cNvSpPr txBox="1">
            <a:spLocks/>
          </p:cNvSpPr>
          <p:nvPr/>
        </p:nvSpPr>
        <p:spPr>
          <a:xfrm>
            <a:off x="324798" y="1203188"/>
            <a:ext cx="10709235" cy="529891"/>
          </a:xfrm>
          <a:prstGeom prst="rect">
            <a:avLst/>
          </a:prstGeom>
        </p:spPr>
        <p:txBody>
          <a:bodyPr/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5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07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72161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214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Use the Azure Toolkit for IntelliJ plug-in to develop Apache Spark applications and submit applications to Spark pools.</a:t>
            </a:r>
          </a:p>
        </p:txBody>
      </p:sp>
      <p:pic>
        <p:nvPicPr>
          <p:cNvPr id="1026" name="Picture 2" descr="Image result for intellij">
            <a:extLst>
              <a:ext uri="{FF2B5EF4-FFF2-40B4-BE49-F238E27FC236}">
                <a16:creationId xmlns:a16="http://schemas.microsoft.com/office/drawing/2014/main" id="{33FA6B41-C41C-4A21-88F4-A5578E49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033" y="764411"/>
            <a:ext cx="833169" cy="9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297B7-90A4-427A-BFD6-9A12BA04A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64" y="1733079"/>
            <a:ext cx="10466024" cy="50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4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C09E4-92C3-4CEF-BD0B-49D97FE2A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5" t="6933" b="3666"/>
          <a:stretch/>
        </p:blipFill>
        <p:spPr>
          <a:xfrm>
            <a:off x="1268962" y="892538"/>
            <a:ext cx="9372167" cy="571997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6DAE99-CFEE-4015-AD45-6847C6C4064F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Machine Learning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1D8493CC-55B7-4A8D-95A3-F1AA1173000C}"/>
              </a:ext>
            </a:extLst>
          </p:cNvPr>
          <p:cNvSpPr txBox="1">
            <a:spLocks/>
          </p:cNvSpPr>
          <p:nvPr/>
        </p:nvSpPr>
        <p:spPr>
          <a:xfrm>
            <a:off x="174498" y="369318"/>
            <a:ext cx="11336039" cy="389629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800" spc="0">
                <a:cs typeface="+mn-cs"/>
              </a:rPr>
              <a:t>Synapse Notebook: Connect to AML workspace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527A6-2C0B-4CA4-9EC5-A8E63C2AF69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649895" y="4669946"/>
            <a:ext cx="475860" cy="83099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7C8098-C260-468D-A675-F31AA56EEC99}"/>
              </a:ext>
            </a:extLst>
          </p:cNvPr>
          <p:cNvSpPr txBox="1"/>
          <p:nvPr/>
        </p:nvSpPr>
        <p:spPr>
          <a:xfrm>
            <a:off x="410548" y="4439113"/>
            <a:ext cx="223934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rgbClr val="FF0000"/>
                </a:solidFill>
              </a:rPr>
              <a:t>Simple code to connect workspace</a:t>
            </a:r>
          </a:p>
        </p:txBody>
      </p:sp>
    </p:spTree>
    <p:extLst>
      <p:ext uri="{BB962C8B-B14F-4D97-AF65-F5344CB8AC3E}">
        <p14:creationId xmlns:p14="http://schemas.microsoft.com/office/powerpoint/2010/main" val="3236438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BCED1-9CB9-4FA2-90B8-D2D1004B4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" t="6661" b="3803"/>
          <a:stretch/>
        </p:blipFill>
        <p:spPr>
          <a:xfrm>
            <a:off x="1390260" y="758947"/>
            <a:ext cx="9886475" cy="606738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23C6D0-1E97-4EC6-AFF9-516707470243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Machine Learning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FA13482-CB7E-47F2-AD67-C30FA485D6E8}"/>
              </a:ext>
            </a:extLst>
          </p:cNvPr>
          <p:cNvSpPr txBox="1">
            <a:spLocks/>
          </p:cNvSpPr>
          <p:nvPr/>
        </p:nvSpPr>
        <p:spPr>
          <a:xfrm>
            <a:off x="174498" y="369318"/>
            <a:ext cx="11336039" cy="389629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800" spc="0">
                <a:cs typeface="+mn-cs"/>
              </a:rPr>
              <a:t>Synapse Notebook: Configure AML job to run on Synapse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7AB41C-84E9-4710-ADC5-1C6BFD17A7C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49895" y="4669946"/>
            <a:ext cx="475860" cy="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C443E4-99A0-45E2-BAF4-837091B41953}"/>
              </a:ext>
            </a:extLst>
          </p:cNvPr>
          <p:cNvSpPr txBox="1"/>
          <p:nvPr/>
        </p:nvSpPr>
        <p:spPr>
          <a:xfrm>
            <a:off x="410548" y="4439113"/>
            <a:ext cx="2239347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rgbClr val="FF0000"/>
                </a:solidFill>
              </a:rPr>
              <a:t>Configuration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407892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207" y="2087048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dirty="0">
                <a:solidFill>
                  <a:schemeClr val="tx2"/>
                </a:solidFill>
                <a:latin typeface="+mj-lt"/>
              </a:rPr>
              <a:t>Spark Unifies: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ea typeface="ＭＳ Ｐゴシック" charset="-128"/>
                <a:cs typeface="Segoe UI Semilight" panose="020B0402040204020203" pitchFamily="34" charset="0"/>
              </a:rPr>
              <a:t>Batch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ＭＳ Ｐゴシック" charset="-128"/>
                <a:cs typeface="Segoe UI Semilight" panose="020B0402040204020203" pitchFamily="34" charset="0"/>
              </a:rPr>
              <a:t>Interactive SQL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ＭＳ Ｐゴシック" charset="-128"/>
                <a:cs typeface="Segoe UI Semilight" panose="020B0402040204020203" pitchFamily="34" charset="0"/>
              </a:rPr>
              <a:t>Real-time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ＭＳ Ｐゴシック" charset="-128"/>
                <a:cs typeface="Segoe UI Semilight" panose="020B0402040204020203" pitchFamily="34" charset="0"/>
              </a:rPr>
              <a:t>Machine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ＭＳ Ｐゴシック" charset="-128"/>
                <a:cs typeface="Segoe UI Semilight" panose="020B0402040204020203" pitchFamily="34" charset="0"/>
              </a:rPr>
              <a:t>Deep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ＭＳ Ｐゴシック" charset="-128"/>
                <a:cs typeface="Segoe UI Semilight" panose="020B04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3538" y="1267187"/>
            <a:ext cx="11481809" cy="4339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defTabSz="914192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accent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SQL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br>
              <a:rPr lang="en-US" sz="16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6816213" cy="6641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r>
              <a:rPr lang="en-US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MLlib</a:t>
            </a:r>
            <a:endParaRPr 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</a:t>
            </a:r>
            <a:br>
              <a:rPr lang="en-US" sz="16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br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GraphX</a:t>
            </a:r>
            <a:endParaRPr lang="en-US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</a:t>
            </a:r>
            <a:br>
              <a:rPr lang="en-US" sz="14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F3BA22-D526-4654-9BA4-F1D15A95B041}"/>
              </a:ext>
            </a:extLst>
          </p:cNvPr>
          <p:cNvSpPr/>
          <p:nvPr/>
        </p:nvSpPr>
        <p:spPr>
          <a:xfrm>
            <a:off x="4587728" y="6071381"/>
            <a:ext cx="6831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http://spark.apache.org</a:t>
            </a:r>
            <a:endParaRPr lang="fr-FR" sz="1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85A093-A33A-4392-BD32-2ECBBD409D57}"/>
              </a:ext>
            </a:extLst>
          </p:cNvPr>
          <p:cNvSpPr/>
          <p:nvPr/>
        </p:nvSpPr>
        <p:spPr bwMode="auto">
          <a:xfrm>
            <a:off x="-1558" y="-65811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B6AADEED-A3F7-46A5-8592-E188A27B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0716"/>
            <a:ext cx="11336039" cy="739343"/>
          </a:xfrm>
        </p:spPr>
        <p:txBody>
          <a:bodyPr/>
          <a:lstStyle/>
          <a:p>
            <a:r>
              <a:rPr lang="en-US" sz="3400" cap="none" spc="-147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729FB3-FD49-4FC4-9E82-A9735F164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" t="6933" b="3939"/>
          <a:stretch/>
        </p:blipFill>
        <p:spPr>
          <a:xfrm>
            <a:off x="1119673" y="746449"/>
            <a:ext cx="10022992" cy="611155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343415-4BA6-4391-8FC1-5F2A33F0CA9B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Machine Learning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0844110-539E-4598-BCAD-2974FAF93F44}"/>
              </a:ext>
            </a:extLst>
          </p:cNvPr>
          <p:cNvSpPr txBox="1">
            <a:spLocks/>
          </p:cNvSpPr>
          <p:nvPr/>
        </p:nvSpPr>
        <p:spPr>
          <a:xfrm>
            <a:off x="174498" y="369318"/>
            <a:ext cx="11336039" cy="389629"/>
          </a:xfrm>
          <a:prstGeom prst="rect">
            <a:avLst/>
          </a:prstGeo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-147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800" spc="0">
                <a:cs typeface="+mn-cs"/>
              </a:rPr>
              <a:t>Synapse Notebook: Run AML job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9053E7-A3CB-4F7A-9824-76759DBCB04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343192" y="4326972"/>
            <a:ext cx="1856792" cy="608922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2289DE-DDC2-48A4-83A6-D3B02E2184A6}"/>
              </a:ext>
            </a:extLst>
          </p:cNvPr>
          <p:cNvSpPr txBox="1"/>
          <p:nvPr/>
        </p:nvSpPr>
        <p:spPr>
          <a:xfrm>
            <a:off x="9199984" y="4096139"/>
            <a:ext cx="1946623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rgbClr val="FF0000"/>
                </a:solidFill>
              </a:rPr>
              <a:t>ML job execution result</a:t>
            </a:r>
          </a:p>
        </p:txBody>
      </p:sp>
    </p:spTree>
    <p:extLst>
      <p:ext uri="{BB962C8B-B14F-4D97-AF65-F5344CB8AC3E}">
        <p14:creationId xmlns:p14="http://schemas.microsoft.com/office/powerpoint/2010/main" val="201419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ontent Placeholder 2"/>
          <p:cNvSpPr>
            <a:spLocks noGrp="1"/>
          </p:cNvSpPr>
          <p:nvPr>
            <p:ph idx="1"/>
          </p:nvPr>
        </p:nvSpPr>
        <p:spPr>
          <a:xfrm>
            <a:off x="588263" y="1213977"/>
            <a:ext cx="11334796" cy="5539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1800">
                <a:ea typeface="ＭＳ Ｐゴシック" charset="-128"/>
              </a:rPr>
              <a:t>Traditional Approach: MapReduce jobs for complex jobs, interactive query, and online event-hub processing involves lots of </a:t>
            </a:r>
            <a:r>
              <a:rPr lang="en-US" altLang="en-US" sz="1800">
                <a:solidFill>
                  <a:srgbClr val="BF0A13"/>
                </a:solidFill>
                <a:ea typeface="ＭＳ Ｐゴシック" charset="-128"/>
              </a:rPr>
              <a:t>(slow) disk I/O</a:t>
            </a:r>
          </a:p>
        </p:txBody>
      </p:sp>
      <p:pic>
        <p:nvPicPr>
          <p:cNvPr id="36" name="Picture 35" descr="C:\Users\Bryan\Desktop\green r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961" y="2541617"/>
            <a:ext cx="803520" cy="70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 bwMode="auto">
          <a:xfrm flipV="1">
            <a:off x="2742481" y="2893999"/>
            <a:ext cx="550770" cy="4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F001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5598135" y="2541617"/>
            <a:ext cx="803520" cy="705574"/>
            <a:chOff x="3036566" y="5584608"/>
            <a:chExt cx="803520" cy="705574"/>
          </a:xfrm>
        </p:grpSpPr>
        <p:pic>
          <p:nvPicPr>
            <p:cNvPr id="39" name="Picture 3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966" y="5701446"/>
              <a:ext cx="426920" cy="4710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0" name="Picture 39" descr="C:\Users\Bryan\Desktop\green rec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566" y="5584608"/>
              <a:ext cx="803520" cy="70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9243862" y="2541617"/>
            <a:ext cx="803520" cy="705574"/>
            <a:chOff x="3036566" y="5584608"/>
            <a:chExt cx="803520" cy="705574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966" y="5701446"/>
              <a:ext cx="426920" cy="4710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3" name="Picture 42" descr="C:\Users\Bryan\Desktop\green rec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566" y="5584608"/>
              <a:ext cx="803520" cy="70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4" name="Straight Arrow Connector 43"/>
          <p:cNvCxnSpPr/>
          <p:nvPr/>
        </p:nvCxnSpPr>
        <p:spPr bwMode="auto">
          <a:xfrm>
            <a:off x="5047366" y="2893999"/>
            <a:ext cx="550771" cy="4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F001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flipV="1">
            <a:off x="6401655" y="2893999"/>
            <a:ext cx="550770" cy="4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F001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8693093" y="2893999"/>
            <a:ext cx="550771" cy="4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F001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47" name="Picture 46" descr="https://releaseblueprints.ibm.com/download/attachments/37129084/Geospatial_64.png?version=1&amp;modificationDate=140051210488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610" y="2671951"/>
            <a:ext cx="458227" cy="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2446561" y="2444489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HDFS</a:t>
            </a:r>
            <a:b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BF0A13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Read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751444" y="2444489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HDFS</a:t>
            </a:r>
            <a:b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BF0A13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Write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105735" y="2441782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HDFS</a:t>
            </a:r>
            <a:b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BF0A13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Read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410618" y="2441503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HDFS</a:t>
            </a:r>
            <a:b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BF0A13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Write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662" y="3005549"/>
            <a:ext cx="483726" cy="48372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477" y="3005550"/>
            <a:ext cx="756181" cy="49417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98941" y="2755361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CPU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sp>
        <p:nvSpPr>
          <p:cNvPr id="58" name="Rectangle 57"/>
          <p:cNvSpPr>
            <a:spLocks/>
          </p:cNvSpPr>
          <p:nvPr/>
        </p:nvSpPr>
        <p:spPr>
          <a:xfrm>
            <a:off x="3294681" y="2447301"/>
            <a:ext cx="1739318" cy="363071"/>
          </a:xfrm>
          <a:prstGeom prst="rect">
            <a:avLst/>
          </a:prstGeom>
          <a:solidFill>
            <a:srgbClr val="4D7395"/>
          </a:solidFill>
          <a:ln>
            <a:solidFill>
              <a:srgbClr val="4D73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1600">
                <a:solidFill>
                  <a:srgbClr val="FFFFFF"/>
                </a:solidFill>
                <a:latin typeface="Segoe UI" panose="020B0502040204020203" pitchFamily="34" charset="0"/>
                <a:ea typeface="Helvetica Neue Thin" charset="0"/>
                <a:cs typeface="Segoe UI" panose="020B0502040204020203" pitchFamily="34" charset="0"/>
              </a:rPr>
              <a:t>Iteration 1</a:t>
            </a:r>
          </a:p>
        </p:txBody>
      </p:sp>
      <p:sp>
        <p:nvSpPr>
          <p:cNvPr id="59" name="Rectangle 58"/>
          <p:cNvSpPr>
            <a:spLocks/>
          </p:cNvSpPr>
          <p:nvPr/>
        </p:nvSpPr>
        <p:spPr>
          <a:xfrm>
            <a:off x="3294682" y="2800087"/>
            <a:ext cx="1739317" cy="709998"/>
          </a:xfrm>
          <a:prstGeom prst="rect">
            <a:avLst/>
          </a:prstGeom>
          <a:noFill/>
          <a:ln>
            <a:solidFill>
              <a:srgbClr val="4D73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endParaRPr lang="en-US" sz="1600">
              <a:solidFill>
                <a:srgbClr val="FFFFFF"/>
              </a:solidFill>
              <a:latin typeface="Segoe UI" panose="020B0502040204020203" pitchFamily="34" charset="0"/>
              <a:ea typeface="Helvetica Neue Thin" charset="0"/>
              <a:cs typeface="Segoe UI" panose="020B05020402040202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045812" y="2747571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Memory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179" y="3005549"/>
            <a:ext cx="483726" cy="48372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994" y="3005550"/>
            <a:ext cx="756181" cy="494171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6747458" y="2755361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CPU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sp>
        <p:nvSpPr>
          <p:cNvPr id="65" name="Rectangle 64"/>
          <p:cNvSpPr>
            <a:spLocks/>
          </p:cNvSpPr>
          <p:nvPr/>
        </p:nvSpPr>
        <p:spPr>
          <a:xfrm>
            <a:off x="6943198" y="2447301"/>
            <a:ext cx="1739318" cy="363071"/>
          </a:xfrm>
          <a:prstGeom prst="rect">
            <a:avLst/>
          </a:prstGeom>
          <a:solidFill>
            <a:srgbClr val="4D7395"/>
          </a:solidFill>
          <a:ln>
            <a:solidFill>
              <a:srgbClr val="4D73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1600">
                <a:solidFill>
                  <a:srgbClr val="FFFFFF"/>
                </a:solidFill>
                <a:latin typeface="Segoe UI" panose="020B0502040204020203" pitchFamily="34" charset="0"/>
                <a:ea typeface="Helvetica Neue Thin" charset="0"/>
                <a:cs typeface="Segoe UI" panose="020B0502040204020203" pitchFamily="34" charset="0"/>
              </a:rPr>
              <a:t>Iteration 2</a:t>
            </a:r>
          </a:p>
        </p:txBody>
      </p:sp>
      <p:sp>
        <p:nvSpPr>
          <p:cNvPr id="66" name="Rectangle 65"/>
          <p:cNvSpPr>
            <a:spLocks/>
          </p:cNvSpPr>
          <p:nvPr/>
        </p:nvSpPr>
        <p:spPr>
          <a:xfrm>
            <a:off x="6943199" y="2800087"/>
            <a:ext cx="1739317" cy="709999"/>
          </a:xfrm>
          <a:prstGeom prst="rect">
            <a:avLst/>
          </a:prstGeom>
          <a:noFill/>
          <a:ln>
            <a:solidFill>
              <a:srgbClr val="4D73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endParaRPr lang="en-US" sz="1600">
              <a:solidFill>
                <a:srgbClr val="FFFFFF"/>
              </a:solidFill>
              <a:latin typeface="Segoe UI" panose="020B0502040204020203" pitchFamily="34" charset="0"/>
              <a:ea typeface="Helvetica Neue Thin" charset="0"/>
              <a:cs typeface="Segoe UI" panose="020B0502040204020203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694329" y="2747571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Memory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sp>
        <p:nvSpPr>
          <p:cNvPr id="52" name="Title 2">
            <a:extLst>
              <a:ext uri="{FF2B5EF4-FFF2-40B4-BE49-F238E27FC236}">
                <a16:creationId xmlns:a16="http://schemas.microsoft.com/office/drawing/2014/main" id="{407112E7-EE35-42A1-B9CB-AA7F2345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0716"/>
            <a:ext cx="11336039" cy="739343"/>
          </a:xfrm>
        </p:spPr>
        <p:txBody>
          <a:bodyPr/>
          <a:lstStyle/>
          <a:p>
            <a:r>
              <a:rPr lang="en-US"/>
              <a:t>Motivation for Apache Spark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B4017-C0D8-4353-82AF-769B0FB493C6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</a:t>
            </a:r>
          </a:p>
        </p:txBody>
      </p:sp>
    </p:spTree>
    <p:extLst>
      <p:ext uri="{BB962C8B-B14F-4D97-AF65-F5344CB8AC3E}">
        <p14:creationId xmlns:p14="http://schemas.microsoft.com/office/powerpoint/2010/main" val="218204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2"/>
          <p:cNvSpPr>
            <a:spLocks noGrp="1"/>
          </p:cNvSpPr>
          <p:nvPr>
            <p:ph idx="1"/>
          </p:nvPr>
        </p:nvSpPr>
        <p:spPr>
          <a:xfrm>
            <a:off x="590530" y="1208458"/>
            <a:ext cx="11359423" cy="341632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800">
                <a:ea typeface="ＭＳ Ｐゴシック" charset="-128"/>
              </a:rPr>
              <a:t>Traditional Approach: MapReduce jobs for complex jobs, interactive query, and online event-hub processing involves lots of </a:t>
            </a:r>
            <a:r>
              <a:rPr lang="en-US" altLang="en-US" sz="1800" b="1">
                <a:solidFill>
                  <a:srgbClr val="BF0A13"/>
                </a:solidFill>
                <a:ea typeface="ＭＳ Ｐゴシック" charset="-128"/>
              </a:rPr>
              <a:t>(slow) disk I/O</a:t>
            </a:r>
          </a:p>
          <a:p>
            <a:endParaRPr lang="en-US" altLang="en-US" sz="1800">
              <a:ea typeface="ＭＳ Ｐゴシック" charset="-128"/>
            </a:endParaRPr>
          </a:p>
          <a:p>
            <a:endParaRPr lang="en-US" altLang="en-US" sz="1800">
              <a:ea typeface="ＭＳ Ｐゴシック" charset="-128"/>
            </a:endParaRPr>
          </a:p>
          <a:p>
            <a:endParaRPr lang="en-US" altLang="en-US" sz="1800">
              <a:ea typeface="ＭＳ Ｐゴシック" charset="-128"/>
            </a:endParaRPr>
          </a:p>
          <a:p>
            <a:pPr>
              <a:buFont typeface="Wingdings" charset="2"/>
              <a:buNone/>
            </a:pPr>
            <a:br>
              <a:rPr lang="en-US" altLang="en-US" sz="1800">
                <a:ea typeface="ＭＳ Ｐゴシック" charset="-128"/>
              </a:rPr>
            </a:br>
            <a:endParaRPr lang="en-US" altLang="en-US" sz="1800">
              <a:ea typeface="ＭＳ Ｐゴシック" charset="-128"/>
            </a:endParaRPr>
          </a:p>
          <a:p>
            <a:endParaRPr lang="en-US" altLang="en-US" sz="1800">
              <a:ea typeface="ＭＳ Ｐゴシック" charset="-128"/>
            </a:endParaRPr>
          </a:p>
          <a:p>
            <a:pPr marL="0" indent="0">
              <a:buNone/>
            </a:pPr>
            <a:r>
              <a:rPr lang="en-US" altLang="en-US" sz="1800">
                <a:ea typeface="ＭＳ Ｐゴシック" charset="-128"/>
              </a:rPr>
              <a:t>Solution: Keep data </a:t>
            </a:r>
            <a:r>
              <a:rPr lang="en-US" altLang="en-US" sz="1800" b="1">
                <a:solidFill>
                  <a:schemeClr val="tx1"/>
                </a:solidFill>
                <a:ea typeface="ＭＳ Ｐゴシック" charset="-128"/>
              </a:rPr>
              <a:t>in-memory</a:t>
            </a:r>
            <a:r>
              <a:rPr lang="en-US" altLang="en-US" sz="1800">
                <a:solidFill>
                  <a:schemeClr val="accent1"/>
                </a:solidFill>
                <a:ea typeface="ＭＳ Ｐゴシック" charset="-128"/>
              </a:rPr>
              <a:t> </a:t>
            </a:r>
            <a:r>
              <a:rPr lang="en-US" altLang="en-US" sz="1800">
                <a:ea typeface="ＭＳ Ｐゴシック" charset="-128"/>
              </a:rPr>
              <a:t>with a new distributed execution engine</a:t>
            </a:r>
            <a:endParaRPr lang="en-US" altLang="en-US" sz="1800">
              <a:solidFill>
                <a:srgbClr val="455AFB"/>
              </a:solidFill>
              <a:ea typeface="ＭＳ Ｐゴシック" charset="-128"/>
            </a:endParaRPr>
          </a:p>
        </p:txBody>
      </p:sp>
      <p:pic>
        <p:nvPicPr>
          <p:cNvPr id="64" name="Picture 63" descr="C:\Users\Bryan\Desktop\green re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1810" y="5097129"/>
            <a:ext cx="803520" cy="70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" name="Straight Arrow Connector 64"/>
          <p:cNvCxnSpPr/>
          <p:nvPr/>
        </p:nvCxnSpPr>
        <p:spPr bwMode="auto">
          <a:xfrm flipV="1">
            <a:off x="2655330" y="5449511"/>
            <a:ext cx="550770" cy="4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F001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66" name="Picture 65" descr="https://releaseblueprints.ibm.com/download/attachments/37129084/Geospatial_64.png?version=1&amp;modificationDate=14005121048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459" y="5227463"/>
            <a:ext cx="458227" cy="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2359410" y="5000001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HDFS</a:t>
            </a:r>
            <a:b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BF0A13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Read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682265" y="5796969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Input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927" y="5558249"/>
            <a:ext cx="483726" cy="48372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742" y="5558250"/>
            <a:ext cx="756181" cy="49417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 bwMode="auto">
          <a:xfrm flipV="1">
            <a:off x="3823968" y="5805742"/>
            <a:ext cx="352365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4D739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2" name="Rectangle 71"/>
          <p:cNvSpPr/>
          <p:nvPr/>
        </p:nvSpPr>
        <p:spPr>
          <a:xfrm>
            <a:off x="3019206" y="5308061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CPU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>
            <a:spLocks/>
          </p:cNvSpPr>
          <p:nvPr/>
        </p:nvSpPr>
        <p:spPr>
          <a:xfrm>
            <a:off x="3214946" y="5000001"/>
            <a:ext cx="1739318" cy="363071"/>
          </a:xfrm>
          <a:prstGeom prst="rect">
            <a:avLst/>
          </a:prstGeom>
          <a:solidFill>
            <a:srgbClr val="4D7395"/>
          </a:solidFill>
          <a:ln>
            <a:solidFill>
              <a:srgbClr val="4D73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1600">
                <a:solidFill>
                  <a:srgbClr val="FFFFFF"/>
                </a:solidFill>
                <a:latin typeface="Segoe UI" panose="020B0502040204020203" pitchFamily="34" charset="0"/>
                <a:ea typeface="Helvetica Neue Thin" charset="0"/>
                <a:cs typeface="Segoe UI" panose="020B0502040204020203" pitchFamily="34" charset="0"/>
              </a:rPr>
              <a:t>Iteration 1</a:t>
            </a:r>
          </a:p>
        </p:txBody>
      </p:sp>
      <p:sp>
        <p:nvSpPr>
          <p:cNvPr id="77" name="Rectangle 76"/>
          <p:cNvSpPr>
            <a:spLocks/>
          </p:cNvSpPr>
          <p:nvPr/>
        </p:nvSpPr>
        <p:spPr>
          <a:xfrm>
            <a:off x="3214947" y="5352787"/>
            <a:ext cx="1739317" cy="706483"/>
          </a:xfrm>
          <a:prstGeom prst="rect">
            <a:avLst/>
          </a:prstGeom>
          <a:noFill/>
          <a:ln>
            <a:solidFill>
              <a:srgbClr val="4D73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endParaRPr lang="en-US" sz="1600">
              <a:solidFill>
                <a:srgbClr val="FFFFFF"/>
              </a:solidFill>
              <a:latin typeface="Segoe UI" panose="020B0502040204020203" pitchFamily="34" charset="0"/>
              <a:ea typeface="Helvetica Neue Thin" charset="0"/>
              <a:cs typeface="Segoe UI" panose="020B0502040204020203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966077" y="5300271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Memory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544" y="5557701"/>
            <a:ext cx="483726" cy="48372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359" y="5557702"/>
            <a:ext cx="756181" cy="49417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 bwMode="auto">
          <a:xfrm flipV="1">
            <a:off x="7460585" y="5805194"/>
            <a:ext cx="352365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4D739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6" name="Rectangle 85"/>
          <p:cNvSpPr/>
          <p:nvPr/>
        </p:nvSpPr>
        <p:spPr>
          <a:xfrm>
            <a:off x="6655823" y="5307513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CPU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sp>
        <p:nvSpPr>
          <p:cNvPr id="87" name="Rectangle 86"/>
          <p:cNvSpPr>
            <a:spLocks/>
          </p:cNvSpPr>
          <p:nvPr/>
        </p:nvSpPr>
        <p:spPr>
          <a:xfrm>
            <a:off x="6851563" y="4999453"/>
            <a:ext cx="1739318" cy="363071"/>
          </a:xfrm>
          <a:prstGeom prst="rect">
            <a:avLst/>
          </a:prstGeom>
          <a:solidFill>
            <a:srgbClr val="4D7395"/>
          </a:solidFill>
          <a:ln>
            <a:solidFill>
              <a:srgbClr val="4D73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1600">
                <a:solidFill>
                  <a:srgbClr val="FFFFFF"/>
                </a:solidFill>
                <a:latin typeface="Segoe UI" panose="020B0502040204020203" pitchFamily="34" charset="0"/>
                <a:ea typeface="Helvetica Neue Thin" charset="0"/>
                <a:cs typeface="Segoe UI" panose="020B0502040204020203" pitchFamily="34" charset="0"/>
              </a:rPr>
              <a:t>Iteration 2</a:t>
            </a:r>
          </a:p>
        </p:txBody>
      </p:sp>
      <p:sp>
        <p:nvSpPr>
          <p:cNvPr id="88" name="Rectangle 87"/>
          <p:cNvSpPr>
            <a:spLocks/>
          </p:cNvSpPr>
          <p:nvPr/>
        </p:nvSpPr>
        <p:spPr>
          <a:xfrm>
            <a:off x="6851564" y="5352239"/>
            <a:ext cx="1739317" cy="711345"/>
          </a:xfrm>
          <a:prstGeom prst="rect">
            <a:avLst/>
          </a:prstGeom>
          <a:noFill/>
          <a:ln>
            <a:solidFill>
              <a:srgbClr val="4D73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endParaRPr lang="en-US" sz="1600">
              <a:solidFill>
                <a:srgbClr val="FFFFFF"/>
              </a:solidFill>
              <a:latin typeface="Segoe UI" panose="020B0502040204020203" pitchFamily="34" charset="0"/>
              <a:ea typeface="Helvetica Neue Thin" charset="0"/>
              <a:cs typeface="Segoe UI" panose="020B0502040204020203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598895" y="5291352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Memory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 bwMode="auto">
          <a:xfrm>
            <a:off x="4949661" y="5450706"/>
            <a:ext cx="191113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4D7395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1" name="Rectangle 90"/>
          <p:cNvSpPr/>
          <p:nvPr/>
        </p:nvSpPr>
        <p:spPr>
          <a:xfrm>
            <a:off x="10140966" y="5883140"/>
            <a:ext cx="1901902" cy="703456"/>
          </a:xfrm>
          <a:prstGeom prst="rect">
            <a:avLst/>
          </a:prstGeom>
          <a:solidFill>
            <a:srgbClr val="EB6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500" b="1">
                <a:solidFill>
                  <a:srgbClr val="FFFFFF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10–100x</a:t>
            </a:r>
            <a:r>
              <a:rPr lang="en-US" sz="1500">
                <a:solidFill>
                  <a:srgbClr val="FFFFFF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 faster than network &amp; disk</a:t>
            </a:r>
            <a:endParaRPr lang="en-US" sz="1500" b="1">
              <a:solidFill>
                <a:srgbClr val="FFFFFF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150004" y="4996096"/>
            <a:ext cx="1505819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4D7395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Minimal </a:t>
            </a: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Read/Write Disk Bottleneck</a:t>
            </a:r>
            <a:endParaRPr lang="en-US" sz="1200" b="1">
              <a:solidFill>
                <a:srgbClr val="BF0A13"/>
              </a:solidFill>
              <a:latin typeface="Segoe UI" panose="020B0502040204020203" pitchFamily="34" charset="0"/>
              <a:ea typeface="Helvetica Neue Light" charset="0"/>
              <a:cs typeface="Segoe UI" panose="020B0502040204020203" pitchFamily="34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8601459" y="5449510"/>
            <a:ext cx="171368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4D7395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5" name="Rectangle 94"/>
          <p:cNvSpPr/>
          <p:nvPr/>
        </p:nvSpPr>
        <p:spPr>
          <a:xfrm>
            <a:off x="8630238" y="5000001"/>
            <a:ext cx="1857943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Chain Job </a:t>
            </a:r>
            <a:r>
              <a:rPr lang="en-US" sz="1200" b="1">
                <a:solidFill>
                  <a:srgbClr val="4D7395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Output</a:t>
            </a:r>
            <a:r>
              <a:rPr lang="en-US" sz="1200">
                <a:solidFill>
                  <a:srgbClr val="4D7395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 </a:t>
            </a:r>
            <a:br>
              <a:rPr lang="en-US" sz="1200">
                <a:solidFill>
                  <a:srgbClr val="4D7395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>
                <a:solidFill>
                  <a:srgbClr val="000000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into New Job </a:t>
            </a:r>
            <a:r>
              <a:rPr lang="en-US" sz="1200" b="1">
                <a:solidFill>
                  <a:srgbClr val="4D7395"/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Input</a:t>
            </a:r>
          </a:p>
        </p:txBody>
      </p:sp>
      <p:pic>
        <p:nvPicPr>
          <p:cNvPr id="96" name="Picture 95" descr="C:\Users\Bryan\Desktop\green rect.png"/>
          <p:cNvPicPr>
            <a:picLocks noChangeAspect="1" noChangeArrowheads="1"/>
          </p:cNvPicPr>
          <p:nvPr/>
        </p:nvPicPr>
        <p:blipFill>
          <a:blip r:embed="rId3" cstate="print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2363" y="2460531"/>
            <a:ext cx="803520" cy="70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7" name="Straight Arrow Connector 96"/>
          <p:cNvCxnSpPr/>
          <p:nvPr/>
        </p:nvCxnSpPr>
        <p:spPr bwMode="auto">
          <a:xfrm flipV="1">
            <a:off x="2735883" y="2812913"/>
            <a:ext cx="550770" cy="4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99" name="Picture 98"/>
          <p:cNvPicPr>
            <a:picLocks noChangeAspect="1" noChangeArrowheads="1"/>
          </p:cNvPicPr>
          <p:nvPr/>
        </p:nvPicPr>
        <p:blipFill>
          <a:blip r:embed="rId7" cstate="print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937" y="2577369"/>
            <a:ext cx="426920" cy="4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0" name="Picture 99" descr="C:\Users\Bryan\Desktop\green rect.png"/>
          <p:cNvPicPr>
            <a:picLocks noChangeAspect="1" noChangeArrowheads="1"/>
          </p:cNvPicPr>
          <p:nvPr/>
        </p:nvPicPr>
        <p:blipFill>
          <a:blip r:embed="rId3" cstate="print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1537" y="2460531"/>
            <a:ext cx="803520" cy="70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4"/>
          <p:cNvPicPr>
            <a:picLocks noChangeAspect="1" noChangeArrowheads="1"/>
          </p:cNvPicPr>
          <p:nvPr/>
        </p:nvPicPr>
        <p:blipFill>
          <a:blip r:embed="rId7" cstate="print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3664" y="2577369"/>
            <a:ext cx="426920" cy="4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3" name="Picture 102" descr="C:\Users\Bryan\Desktop\green rect.png"/>
          <p:cNvPicPr>
            <a:picLocks noChangeAspect="1" noChangeArrowheads="1"/>
          </p:cNvPicPr>
          <p:nvPr/>
        </p:nvPicPr>
        <p:blipFill>
          <a:blip r:embed="rId3" cstate="print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7264" y="2460531"/>
            <a:ext cx="803520" cy="70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Straight Arrow Connector 103"/>
          <p:cNvCxnSpPr/>
          <p:nvPr/>
        </p:nvCxnSpPr>
        <p:spPr bwMode="auto">
          <a:xfrm>
            <a:off x="5040768" y="2812913"/>
            <a:ext cx="550771" cy="4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5" name="Straight Arrow Connector 104"/>
          <p:cNvCxnSpPr/>
          <p:nvPr/>
        </p:nvCxnSpPr>
        <p:spPr bwMode="auto">
          <a:xfrm flipV="1">
            <a:off x="6395057" y="2812913"/>
            <a:ext cx="550770" cy="4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6" name="Straight Arrow Connector 105"/>
          <p:cNvCxnSpPr/>
          <p:nvPr/>
        </p:nvCxnSpPr>
        <p:spPr bwMode="auto">
          <a:xfrm>
            <a:off x="8686495" y="2812913"/>
            <a:ext cx="550771" cy="4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07" name="Picture 106" descr="https://releaseblueprints.ibm.com/download/attachments/37129084/Geospatial_64.png?version=1&amp;modificationDate=1400512104887"/>
          <p:cNvPicPr>
            <a:picLocks noChangeAspect="1" noChangeArrowheads="1"/>
          </p:cNvPicPr>
          <p:nvPr/>
        </p:nvPicPr>
        <p:blipFill>
          <a:blip r:embed="rId4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5012" y="2590865"/>
            <a:ext cx="458227" cy="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 107"/>
          <p:cNvSpPr/>
          <p:nvPr/>
        </p:nvSpPr>
        <p:spPr>
          <a:xfrm>
            <a:off x="2439963" y="2363403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HDFS</a:t>
            </a:r>
            <a:br>
              <a:rPr lang="en-US" sz="120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Read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744846" y="2363403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HDFS</a:t>
            </a:r>
            <a:br>
              <a:rPr lang="en-US" sz="120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Write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099137" y="2360696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HDFS</a:t>
            </a:r>
            <a:br>
              <a:rPr lang="en-US" sz="120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Read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404020" y="2360417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HDFS</a:t>
            </a:r>
            <a:br>
              <a:rPr lang="en-US" sz="120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Write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print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064" y="2924463"/>
            <a:ext cx="483726" cy="48372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 cstate="print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879" y="2924464"/>
            <a:ext cx="756181" cy="494171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3092343" y="2674275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CPU</a:t>
            </a:r>
          </a:p>
        </p:txBody>
      </p:sp>
      <p:sp>
        <p:nvSpPr>
          <p:cNvPr id="117" name="Rectangle 116"/>
          <p:cNvSpPr>
            <a:spLocks/>
          </p:cNvSpPr>
          <p:nvPr/>
        </p:nvSpPr>
        <p:spPr>
          <a:xfrm>
            <a:off x="3288083" y="2366215"/>
            <a:ext cx="1739318" cy="363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1600">
                <a:solidFill>
                  <a:srgbClr val="FFFFFF"/>
                </a:solidFill>
                <a:latin typeface="Segoe UI" panose="020B0502040204020203" pitchFamily="34" charset="0"/>
                <a:ea typeface="Helvetica Neue Thin" charset="0"/>
                <a:cs typeface="Segoe UI" panose="020B0502040204020203" pitchFamily="34" charset="0"/>
              </a:rPr>
              <a:t>Iteration 1</a:t>
            </a:r>
          </a:p>
        </p:txBody>
      </p:sp>
      <p:sp>
        <p:nvSpPr>
          <p:cNvPr id="118" name="Rectangle 117"/>
          <p:cNvSpPr>
            <a:spLocks/>
          </p:cNvSpPr>
          <p:nvPr/>
        </p:nvSpPr>
        <p:spPr>
          <a:xfrm>
            <a:off x="3288084" y="2719001"/>
            <a:ext cx="1739317" cy="709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endParaRPr lang="en-US" sz="1600">
              <a:solidFill>
                <a:srgbClr val="FFFFFF"/>
              </a:solidFill>
              <a:latin typeface="Segoe UI" panose="020B0502040204020203" pitchFamily="34" charset="0"/>
              <a:ea typeface="Helvetica Neue Thin" charset="0"/>
              <a:cs typeface="Segoe UI" panose="020B0502040204020203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039214" y="2666485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Memory</a:t>
            </a: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581" y="2924463"/>
            <a:ext cx="483726" cy="48372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6" cstate="print">
            <a:grayscl/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9396" y="2924464"/>
            <a:ext cx="756181" cy="494171"/>
          </a:xfrm>
          <a:prstGeom prst="rect">
            <a:avLst/>
          </a:prstGeom>
        </p:spPr>
      </p:pic>
      <p:sp>
        <p:nvSpPr>
          <p:cNvPr id="123" name="Rectangle 122"/>
          <p:cNvSpPr/>
          <p:nvPr/>
        </p:nvSpPr>
        <p:spPr>
          <a:xfrm>
            <a:off x="6740860" y="2674275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CPU</a:t>
            </a:r>
          </a:p>
        </p:txBody>
      </p:sp>
      <p:sp>
        <p:nvSpPr>
          <p:cNvPr id="124" name="Rectangle 123"/>
          <p:cNvSpPr>
            <a:spLocks/>
          </p:cNvSpPr>
          <p:nvPr/>
        </p:nvSpPr>
        <p:spPr>
          <a:xfrm>
            <a:off x="6936600" y="2366215"/>
            <a:ext cx="1739318" cy="363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1600">
                <a:solidFill>
                  <a:srgbClr val="FFFFFF"/>
                </a:solidFill>
                <a:latin typeface="Segoe UI" panose="020B0502040204020203" pitchFamily="34" charset="0"/>
                <a:ea typeface="Helvetica Neue Thin" charset="0"/>
                <a:cs typeface="Segoe UI" panose="020B0502040204020203" pitchFamily="34" charset="0"/>
              </a:rPr>
              <a:t>Iteration 2</a:t>
            </a:r>
          </a:p>
        </p:txBody>
      </p:sp>
      <p:sp>
        <p:nvSpPr>
          <p:cNvPr id="125" name="Rectangle 124"/>
          <p:cNvSpPr>
            <a:spLocks/>
          </p:cNvSpPr>
          <p:nvPr/>
        </p:nvSpPr>
        <p:spPr>
          <a:xfrm>
            <a:off x="6936601" y="2719001"/>
            <a:ext cx="1739317" cy="709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endParaRPr lang="en-US" sz="1600">
              <a:solidFill>
                <a:srgbClr val="FFFFFF"/>
              </a:solidFill>
              <a:latin typeface="Segoe UI" panose="020B0502040204020203" pitchFamily="34" charset="0"/>
              <a:ea typeface="Helvetica Neue Thin" charset="0"/>
              <a:cs typeface="Segoe UI" panose="020B0502040204020203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687731" y="2666485"/>
            <a:ext cx="1142610" cy="3614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b="1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Helvetica Neue Light" charset="0"/>
                <a:cs typeface="Segoe UI" panose="020B0502040204020203" pitchFamily="34" charset="0"/>
              </a:rPr>
              <a:t>Memory</a:t>
            </a:r>
          </a:p>
        </p:txBody>
      </p:sp>
      <p:sp>
        <p:nvSpPr>
          <p:cNvPr id="58" name="Title 2">
            <a:extLst>
              <a:ext uri="{FF2B5EF4-FFF2-40B4-BE49-F238E27FC236}">
                <a16:creationId xmlns:a16="http://schemas.microsoft.com/office/drawing/2014/main" id="{8CBAC0B7-F5A3-4FC1-8C9A-AC943BA3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0716"/>
            <a:ext cx="11336039" cy="739343"/>
          </a:xfrm>
        </p:spPr>
        <p:txBody>
          <a:bodyPr/>
          <a:lstStyle/>
          <a:p>
            <a:r>
              <a:rPr lang="en-US"/>
              <a:t>Motivation for Apache Spark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F3E766-47DB-4013-BAAF-47B2A1613B6C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</a:t>
            </a:r>
          </a:p>
        </p:txBody>
      </p:sp>
    </p:spTree>
    <p:extLst>
      <p:ext uri="{BB962C8B-B14F-4D97-AF65-F5344CB8AC3E}">
        <p14:creationId xmlns:p14="http://schemas.microsoft.com/office/powerpoint/2010/main" val="1372315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019" y="1236899"/>
            <a:ext cx="11226071" cy="21605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47680" lvl="1" indent="-439364" defTabSz="895769">
              <a:spcBef>
                <a:spcPts val="576"/>
              </a:spcBef>
              <a:spcAft>
                <a:spcPts val="588"/>
              </a:spcAft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800">
                <a:solidFill>
                  <a:schemeClr val="tx2"/>
                </a:solidFill>
                <a:latin typeface="+mj-lt"/>
                <a:ea typeface="+mn-ea"/>
                <a:cs typeface="+mn-cs"/>
              </a:rPr>
              <a:t>In-memory cluster computing</a:t>
            </a: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sz="1600">
                <a:latin typeface="Segoe UI" panose="020B0502040204020203" pitchFamily="34" charset="0"/>
              </a:rPr>
              <a:t>Spark provides primitives for </a:t>
            </a:r>
            <a:r>
              <a:rPr lang="en-US" sz="1600" i="1">
                <a:latin typeface="Segoe UI" panose="020B0502040204020203" pitchFamily="34" charset="0"/>
              </a:rPr>
              <a:t>in-memory</a:t>
            </a:r>
            <a:r>
              <a:rPr lang="en-US" sz="1600">
                <a:latin typeface="Segoe UI" panose="020B0502040204020203" pitchFamily="34" charset="0"/>
              </a:rPr>
              <a:t> cluster computing. A Spark job can </a:t>
            </a:r>
            <a:r>
              <a:rPr lang="en-US" sz="1600" i="1">
                <a:latin typeface="Segoe UI" panose="020B0502040204020203" pitchFamily="34" charset="0"/>
              </a:rPr>
              <a:t>load and cache </a:t>
            </a:r>
            <a:r>
              <a:rPr lang="en-US" sz="1600">
                <a:latin typeface="Segoe UI" panose="020B0502040204020203" pitchFamily="34" charset="0"/>
              </a:rPr>
              <a:t>data into memory and query it repeatedly (iteratively) much quicker than disk-based systems.</a:t>
            </a:r>
          </a:p>
          <a:p>
            <a:pPr marL="547680" lvl="1" indent="-439364" defTabSz="895769">
              <a:spcBef>
                <a:spcPts val="576"/>
              </a:spcBef>
              <a:spcAft>
                <a:spcPts val="588"/>
              </a:spcAft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800">
                <a:solidFill>
                  <a:schemeClr val="tx2"/>
                </a:solidFill>
                <a:latin typeface="+mj-lt"/>
                <a:ea typeface="+mn-ea"/>
                <a:cs typeface="+mn-cs"/>
              </a:rPr>
              <a:t>Scala Integration</a:t>
            </a: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sz="1600">
                <a:latin typeface="Segoe UI" panose="020B0502040204020203" pitchFamily="34" charset="0"/>
              </a:rPr>
              <a:t>Spark integrates into the Scala programming language, letting you manipulate distributed datasets like local collections. No need to structure everything as map and reduce operations</a:t>
            </a:r>
          </a:p>
          <a:p>
            <a:pPr marL="547680" lvl="1" indent="-439364" defTabSz="895769">
              <a:spcBef>
                <a:spcPts val="576"/>
              </a:spcBef>
              <a:spcAft>
                <a:spcPts val="588"/>
              </a:spcAft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800">
                <a:solidFill>
                  <a:schemeClr val="tx2"/>
                </a:solidFill>
                <a:latin typeface="+mj-lt"/>
                <a:ea typeface="+mn-ea"/>
                <a:cs typeface="+mn-cs"/>
              </a:rPr>
              <a:t>Faster Data-sharing</a:t>
            </a:r>
            <a:r>
              <a:rPr lang="en-US" sz="1600"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sz="1600">
                <a:latin typeface="Segoe UI" panose="020B0502040204020203" pitchFamily="34" charset="0"/>
              </a:rPr>
              <a:t>Data-sharing between operations is faster as data is in-memory:</a:t>
            </a:r>
          </a:p>
          <a:p>
            <a:pPr marL="986025" lvl="2" indent="-336145" defTabSz="914367">
              <a:buFont typeface="Arial" panose="020B0604020202020204" pitchFamily="34" charset="0"/>
              <a:buChar char="•"/>
            </a:pPr>
            <a:r>
              <a:rPr lang="en-US" sz="14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(traditional) Hadoop data is shared through HDFS which is expensive. HDFS maintains three replicas. </a:t>
            </a:r>
          </a:p>
          <a:p>
            <a:pPr marL="986025" lvl="2" indent="-336145" defTabSz="914367">
              <a:buFont typeface="Arial" panose="020B0604020202020204" pitchFamily="34" charset="0"/>
              <a:buChar char="•"/>
            </a:pPr>
            <a:r>
              <a:rPr lang="en-US" sz="14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stores data in-memory </a:t>
            </a:r>
            <a:r>
              <a:rPr lang="en-US" sz="1400" i="1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without any replication</a:t>
            </a:r>
            <a:r>
              <a:rPr lang="en-US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927023" y="3449227"/>
            <a:ext cx="10444067" cy="2605825"/>
            <a:chOff x="1199415" y="3737660"/>
            <a:chExt cx="10445548" cy="2606196"/>
          </a:xfrm>
        </p:grpSpPr>
        <p:sp>
          <p:nvSpPr>
            <p:cNvPr id="74" name="Rectangle 73"/>
            <p:cNvSpPr/>
            <p:nvPr/>
          </p:nvSpPr>
          <p:spPr bwMode="auto">
            <a:xfrm>
              <a:off x="1199415" y="4044574"/>
              <a:ext cx="10445548" cy="2299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Flowchart: Magnetic Disk 4"/>
            <p:cNvSpPr/>
            <p:nvPr/>
          </p:nvSpPr>
          <p:spPr bwMode="auto">
            <a:xfrm>
              <a:off x="3518000" y="4390324"/>
              <a:ext cx="620961" cy="411271"/>
            </a:xfrm>
            <a:prstGeom prst="flowChartMagneticDisk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Flowchart: Magnetic Disk 5"/>
            <p:cNvSpPr/>
            <p:nvPr/>
          </p:nvSpPr>
          <p:spPr bwMode="auto">
            <a:xfrm>
              <a:off x="6571824" y="4390324"/>
              <a:ext cx="620961" cy="411271"/>
            </a:xfrm>
            <a:prstGeom prst="flowChartMagneticDisk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Flowchart: Magnetic Disk 6"/>
            <p:cNvSpPr/>
            <p:nvPr/>
          </p:nvSpPr>
          <p:spPr bwMode="auto">
            <a:xfrm>
              <a:off x="9906758" y="4421996"/>
              <a:ext cx="620961" cy="411271"/>
            </a:xfrm>
            <a:prstGeom prst="flowChartMagneticDisk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930623" y="4492836"/>
              <a:ext cx="819398" cy="30875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039358" y="4492836"/>
              <a:ext cx="819398" cy="30875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4284742" y="4621587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7392367" y="4621587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9085737" y="4617778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0702775" y="465117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838138" y="4625551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840672" y="4057310"/>
              <a:ext cx="1428050" cy="3666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Read from</a:t>
              </a:r>
              <a:b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94068" y="4056576"/>
              <a:ext cx="1428050" cy="3666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Write to</a:t>
              </a:r>
              <a:b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02285" y="4067210"/>
              <a:ext cx="1428050" cy="3666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Read from</a:t>
              </a:r>
              <a:b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41667" y="4048770"/>
              <a:ext cx="1428050" cy="3666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Write to </a:t>
              </a:r>
              <a:b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sp>
          <p:nvSpPr>
            <p:cNvPr id="50" name="Flowchart: Magnetic Disk 49"/>
            <p:cNvSpPr/>
            <p:nvPr/>
          </p:nvSpPr>
          <p:spPr bwMode="auto">
            <a:xfrm>
              <a:off x="3539775" y="5649994"/>
              <a:ext cx="620961" cy="411271"/>
            </a:xfrm>
            <a:prstGeom prst="flowChartMagneticDisk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122" name="Picture 2" descr="http://ps4daily.com/wp-content/uploads/2013/04/memory-chip-ico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195" y="5517613"/>
              <a:ext cx="961469" cy="676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http://ps4daily.com/wp-content/uploads/2013/04/memory-chip-ico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504" y="5517613"/>
              <a:ext cx="961469" cy="676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 bwMode="auto">
            <a:xfrm>
              <a:off x="4930623" y="5701250"/>
              <a:ext cx="819398" cy="30875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4284742" y="585562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840672" y="5317590"/>
              <a:ext cx="1428050" cy="3666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Read from</a:t>
              </a:r>
              <a:b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5838138" y="585562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 bwMode="auto">
            <a:xfrm>
              <a:off x="8039358" y="5701250"/>
              <a:ext cx="819398" cy="30875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9085737" y="585562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402267" y="585562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10809650" y="5842897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928452" y="4501873"/>
              <a:ext cx="722730" cy="2308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10472" lvl="1" defTabSz="895769">
                <a:lnSpc>
                  <a:spcPct val="90000"/>
                </a:lnSpc>
                <a:spcBef>
                  <a:spcPts val="576"/>
                </a:spcBef>
                <a:spcAft>
                  <a:spcPts val="600"/>
                </a:spcAft>
                <a:tabLst>
                  <a:tab pos="632806" algn="l"/>
                </a:tabLst>
              </a:pPr>
              <a:r>
                <a:rPr lang="en-US" sz="1000">
                  <a:solidFill>
                    <a:srgbClr val="353535"/>
                  </a:solidFill>
                  <a:latin typeface="Segoe UI" panose="020B0502040204020203" pitchFamily="34" charset="0"/>
                </a:rPr>
                <a:t>Step 1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15677" y="4529612"/>
              <a:ext cx="722730" cy="2308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10472" lvl="1" defTabSz="895769">
                <a:lnSpc>
                  <a:spcPct val="90000"/>
                </a:lnSpc>
                <a:spcBef>
                  <a:spcPts val="576"/>
                </a:spcBef>
                <a:spcAft>
                  <a:spcPts val="600"/>
                </a:spcAft>
                <a:tabLst>
                  <a:tab pos="632806" algn="l"/>
                </a:tabLst>
              </a:pPr>
              <a:r>
                <a:rPr lang="en-US" sz="1000">
                  <a:solidFill>
                    <a:srgbClr val="353535"/>
                  </a:solidFill>
                  <a:latin typeface="Segoe UI" panose="020B0502040204020203" pitchFamily="34" charset="0"/>
                </a:rPr>
                <a:t>Step</a:t>
              </a:r>
              <a:r>
                <a:rPr lang="en-US" sz="1000">
                  <a:solidFill>
                    <a:srgbClr val="FFFFFF"/>
                  </a:solidFill>
                  <a:latin typeface="Segoe UI" panose="020B0502040204020203" pitchFamily="34" charset="0"/>
                </a:rPr>
                <a:t> </a:t>
              </a:r>
              <a:r>
                <a:rPr lang="en-US" sz="1000">
                  <a:solidFill>
                    <a:srgbClr val="353535"/>
                  </a:solidFill>
                  <a:latin typeface="Segoe UI" panose="020B0502040204020203" pitchFamily="34" charset="0"/>
                </a:rPr>
                <a:t>2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21477" y="5723052"/>
              <a:ext cx="722730" cy="2308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10472" lvl="1" defTabSz="895769">
                <a:lnSpc>
                  <a:spcPct val="90000"/>
                </a:lnSpc>
                <a:spcBef>
                  <a:spcPts val="576"/>
                </a:spcBef>
                <a:spcAft>
                  <a:spcPts val="600"/>
                </a:spcAft>
                <a:tabLst>
                  <a:tab pos="632806" algn="l"/>
                </a:tabLst>
              </a:pPr>
              <a:r>
                <a:rPr lang="en-US" sz="1000">
                  <a:solidFill>
                    <a:srgbClr val="353535"/>
                  </a:solidFill>
                  <a:latin typeface="Segoe UI" panose="020B0502040204020203" pitchFamily="34" charset="0"/>
                </a:rPr>
                <a:t>Step 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59577" y="5732949"/>
              <a:ext cx="722730" cy="2308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10472" lvl="1" defTabSz="895769">
                <a:lnSpc>
                  <a:spcPct val="90000"/>
                </a:lnSpc>
                <a:spcBef>
                  <a:spcPts val="576"/>
                </a:spcBef>
                <a:spcAft>
                  <a:spcPts val="600"/>
                </a:spcAft>
                <a:tabLst>
                  <a:tab pos="632806" algn="l"/>
                </a:tabLst>
              </a:pPr>
              <a:r>
                <a:rPr lang="en-US" sz="1000">
                  <a:solidFill>
                    <a:srgbClr val="353535"/>
                  </a:solidFill>
                  <a:latin typeface="Segoe UI" panose="020B0502040204020203" pitchFamily="34" charset="0"/>
                </a:rPr>
                <a:t>Step 2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168208" y="3737660"/>
              <a:ext cx="4507963" cy="286273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10472" lvl="1" algn="ctr" defTabSz="895769">
                <a:lnSpc>
                  <a:spcPct val="90000"/>
                </a:lnSpc>
                <a:spcBef>
                  <a:spcPts val="576"/>
                </a:spcBef>
                <a:spcAft>
                  <a:spcPts val="600"/>
                </a:spcAft>
                <a:tabLst>
                  <a:tab pos="632806" algn="l"/>
                </a:tabLst>
              </a:pPr>
              <a:r>
                <a:rPr lang="en-US" sz="1400">
                  <a:solidFill>
                    <a:schemeClr val="bg1"/>
                  </a:solidFill>
                  <a:latin typeface="Segoe UI" panose="020B0502040204020203" pitchFamily="34" charset="0"/>
                </a:rPr>
                <a:t>Data Sharing between Steps of a Job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33877" y="4387168"/>
              <a:ext cx="1303956" cy="42479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10472" lvl="1" defTabSz="895769">
                <a:lnSpc>
                  <a:spcPct val="90000"/>
                </a:lnSpc>
                <a:spcBef>
                  <a:spcPts val="576"/>
                </a:spcBef>
                <a:spcAft>
                  <a:spcPts val="600"/>
                </a:spcAft>
                <a:tabLst>
                  <a:tab pos="632806" algn="l"/>
                </a:tabLst>
              </a:pPr>
              <a:r>
                <a:rPr lang="en-US" sz="12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</a:rPr>
                <a:t>In Traditional MapReduce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505467" y="5802697"/>
              <a:ext cx="915169" cy="2585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10472" lvl="1" defTabSz="895769">
                <a:lnSpc>
                  <a:spcPct val="90000"/>
                </a:lnSpc>
                <a:spcBef>
                  <a:spcPts val="576"/>
                </a:spcBef>
                <a:spcAft>
                  <a:spcPts val="600"/>
                </a:spcAft>
                <a:tabLst>
                  <a:tab pos="632806" algn="l"/>
                </a:tabLst>
              </a:pPr>
              <a:r>
                <a:rPr lang="en-US" sz="120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</a:rPr>
                <a:t>In Spark</a:t>
              </a:r>
            </a:p>
          </p:txBody>
        </p:sp>
      </p:grpSp>
      <p:sp>
        <p:nvSpPr>
          <p:cNvPr id="40" name="Title 2">
            <a:extLst>
              <a:ext uri="{FF2B5EF4-FFF2-40B4-BE49-F238E27FC236}">
                <a16:creationId xmlns:a16="http://schemas.microsoft.com/office/drawing/2014/main" id="{8E7C4FB1-C218-4EE0-8D5D-DCC37D073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0716"/>
            <a:ext cx="11336039" cy="739343"/>
          </a:xfrm>
        </p:spPr>
        <p:txBody>
          <a:bodyPr/>
          <a:lstStyle/>
          <a:p>
            <a:r>
              <a:rPr lang="en-US" sz="3400" cap="none" spc="-147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What makes Spark fast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4E5BE2-EEC1-455A-AC20-4A914333A37E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</a:t>
            </a:r>
          </a:p>
        </p:txBody>
      </p:sp>
    </p:spTree>
    <p:extLst>
      <p:ext uri="{BB962C8B-B14F-4D97-AF65-F5344CB8AC3E}">
        <p14:creationId xmlns:p14="http://schemas.microsoft.com/office/powerpoint/2010/main" val="9124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76775" y="1427620"/>
            <a:ext cx="5156248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285750" marR="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Segoe UI Semilight" panose="020B0402040204020203" pitchFamily="34" charset="0"/>
              </a:rPr>
              <a:t>‘</a:t>
            </a:r>
            <a:r>
              <a:rPr lang="en-US" sz="1600" kern="0">
                <a:solidFill>
                  <a:schemeClr val="tx1"/>
                </a:solidFill>
                <a:ea typeface="+mn-ea"/>
                <a:cs typeface="Segoe UI Semilight" panose="020B0402040204020203" pitchFamily="34" charset="0"/>
              </a:rPr>
              <a:t>Driver’ runs the user’s ‘main’ function and executes the various parallel operations on the worker nodes.  </a:t>
            </a:r>
          </a:p>
          <a:p>
            <a:pPr marL="285750" marR="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>
                <a:solidFill>
                  <a:schemeClr val="tx1"/>
                </a:solidFill>
                <a:ea typeface="+mn-ea"/>
                <a:cs typeface="Segoe UI Semilight" panose="020B0402040204020203" pitchFamily="34" charset="0"/>
              </a:rPr>
              <a:t>The results of the operations are collected by the driver</a:t>
            </a:r>
          </a:p>
          <a:p>
            <a:pPr marL="285750" marR="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>
                <a:solidFill>
                  <a:schemeClr val="tx1"/>
                </a:solidFill>
                <a:ea typeface="+mn-ea"/>
                <a:cs typeface="Segoe UI Semilight" panose="020B0402040204020203" pitchFamily="34" charset="0"/>
              </a:rPr>
              <a:t>The worker nodes read and write data from/to Data Sources including HDFS.</a:t>
            </a:r>
          </a:p>
          <a:p>
            <a:pPr marL="285750" marR="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>
                <a:solidFill>
                  <a:schemeClr val="tx1"/>
                </a:solidFill>
                <a:ea typeface="+mn-ea"/>
                <a:cs typeface="Segoe UI Semilight" panose="020B0402040204020203" pitchFamily="34" charset="0"/>
              </a:rPr>
              <a:t>Worker node also cache transformed data in memory as RDDs (Resilient Data Sets).</a:t>
            </a:r>
          </a:p>
          <a:p>
            <a:pPr marL="285750" marR="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>
                <a:solidFill>
                  <a:schemeClr val="tx1"/>
                </a:solidFill>
                <a:ea typeface="+mn-ea"/>
                <a:cs typeface="Segoe UI Semilight" panose="020B0402040204020203" pitchFamily="34" charset="0"/>
              </a:rPr>
              <a:t>Worker nodes and the Driver Node execute as VMs in public clouds (AWS, Google and Azure).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27075" y="5693561"/>
              <a:ext cx="5740906" cy="694143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Node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53535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Node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0635" y="4191987"/>
              <a:ext cx="677041" cy="20965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58373" y="4180045"/>
              <a:ext cx="503853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42" name="Straight Arrow Connector 41"/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cxnSpLocks/>
              <a:stCxn id="5" idx="2"/>
              <a:endCxn id="7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/>
            <p:cNvCxnSpPr>
              <a:cxnSpLocks/>
              <a:stCxn id="72" idx="2"/>
              <a:endCxn id="5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Driver Program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SparkContext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836AC-AB46-41F8-8759-C89F4A4D1191}"/>
              </a:ext>
            </a:extLst>
          </p:cNvPr>
          <p:cNvSpPr/>
          <p:nvPr/>
        </p:nvSpPr>
        <p:spPr bwMode="auto">
          <a:xfrm>
            <a:off x="5748728" y="1105109"/>
            <a:ext cx="6294140" cy="56105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AB3EBE99-A264-4D83-A7B9-86E706DA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220716"/>
            <a:ext cx="11336039" cy="739343"/>
          </a:xfrm>
        </p:spPr>
        <p:txBody>
          <a:bodyPr/>
          <a:lstStyle/>
          <a:p>
            <a:r>
              <a:rPr lang="en-US" sz="3400" cap="none" spc="-147"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General Spark Cluster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97A0F2-B022-4195-9BDC-43EC3422FAEB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</a:t>
            </a:r>
          </a:p>
        </p:txBody>
      </p:sp>
    </p:spTree>
    <p:extLst>
      <p:ext uri="{BB962C8B-B14F-4D97-AF65-F5344CB8AC3E}">
        <p14:creationId xmlns:p14="http://schemas.microsoft.com/office/powerpoint/2010/main" val="285960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793B3-F99D-4517-AE1D-F9705E08E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867" y="1082286"/>
            <a:ext cx="5669576" cy="500393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Spark SQL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Unified data access: Query structured data sets with SQL or </a:t>
            </a:r>
            <a:r>
              <a:rPr lang="en-US" sz="16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DataFrame</a:t>
            </a: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 APIs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Fast, familiar query language across all your enterprise data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Use BI tools to connect and query via </a:t>
            </a:r>
            <a:b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</a:b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JDBC or ODBC drivers</a:t>
            </a:r>
          </a:p>
          <a:p>
            <a:pPr marL="224053" lvl="2" defTabSz="914367" fontAlgn="base">
              <a:spcAft>
                <a:spcPts val="600"/>
              </a:spcAft>
              <a:buClr>
                <a:schemeClr val="tx1"/>
              </a:buClr>
              <a:tabLst>
                <a:tab pos="632806" algn="l"/>
              </a:tabLst>
              <a:defRPr/>
            </a:pPr>
            <a:endParaRPr lang="en-US" sz="1600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/>
              </a:solidFill>
              <a:latin typeface="+mn-lt"/>
              <a:cs typeface="Segoe UI Semilight" panose="020B0402040204020203" pitchFamily="34" charset="0"/>
            </a:endParaRPr>
          </a:p>
          <a:p>
            <a:pPr marL="0" lvl="2">
              <a:spcAft>
                <a:spcPts val="600"/>
              </a:spcAft>
            </a:pPr>
            <a:r>
              <a:rPr lang="en-US" sz="1600" dirty="0" err="1">
                <a:solidFill>
                  <a:schemeClr val="tx2"/>
                </a:solidFill>
                <a:latin typeface="+mn-lt"/>
              </a:rPr>
              <a:t>Mllib</a:t>
            </a:r>
            <a:r>
              <a:rPr lang="en-US" sz="1600" dirty="0">
                <a:solidFill>
                  <a:schemeClr val="tx2"/>
                </a:solidFill>
                <a:latin typeface="+mn-lt"/>
              </a:rPr>
              <a:t>/</a:t>
            </a:r>
            <a:r>
              <a:rPr lang="en-US" sz="1600" dirty="0" err="1">
                <a:solidFill>
                  <a:schemeClr val="tx2"/>
                </a:solidFill>
                <a:latin typeface="+mn-lt"/>
              </a:rPr>
              <a:t>SparkML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Predictive and prescriptive analytics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Machine learning algorithms for:</a:t>
            </a:r>
          </a:p>
          <a:p>
            <a:pPr marL="957910" lvl="4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429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Clustering</a:t>
            </a:r>
          </a:p>
          <a:p>
            <a:pPr marL="957910" lvl="4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429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Classification</a:t>
            </a:r>
          </a:p>
          <a:p>
            <a:pPr marL="957910" lvl="4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429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Regression</a:t>
            </a:r>
          </a:p>
          <a:p>
            <a:pPr marL="957910" lvl="4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429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etc.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Smart application design from pre-built, out-of-the-box statistical and algorithmic models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F44F8-CD82-4C07-B6AA-C9FF1E8B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Component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F0F08-7909-4B07-A5EE-4FBAECBB8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657" y="1082286"/>
            <a:ext cx="5547873" cy="4785926"/>
          </a:xfrm>
        </p:spPr>
        <p:txBody>
          <a:bodyPr/>
          <a:lstStyle/>
          <a:p>
            <a:pPr marL="0" lvl="2">
              <a:spcAft>
                <a:spcPts val="1000"/>
              </a:spcAft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Spark Streaming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Micro-batch event processing for near-real time analytics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e.g. Internet of Things (IoT) devices, </a:t>
            </a:r>
            <a:b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</a:b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Twitter feeds, Kafka (event hub), etc.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Spark’s engine drives some action or outputs data in batches to various data stores </a:t>
            </a:r>
          </a:p>
          <a:p>
            <a:pPr marL="285750" lvl="2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0" lvl="2">
              <a:spcAft>
                <a:spcPts val="1000"/>
              </a:spcAft>
            </a:pPr>
            <a:r>
              <a:rPr lang="en-US" sz="1600" dirty="0" err="1">
                <a:solidFill>
                  <a:schemeClr val="tx2"/>
                </a:solidFill>
                <a:latin typeface="+mn-lt"/>
              </a:rPr>
              <a:t>GraphX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Represent and analyze systems represented by </a:t>
            </a:r>
            <a:b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</a:b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graph nodes 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Trace interconnections between graph nodes</a:t>
            </a:r>
          </a:p>
          <a:p>
            <a:pPr marL="509803" lvl="2" indent="-285750" defTabSz="914367" fontAlgn="base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Applicable to use cases in transportation, telecommunications, road networks, modeling personal relationships, social media, etc.</a:t>
            </a:r>
          </a:p>
          <a:p>
            <a:pPr>
              <a:spcAft>
                <a:spcPts val="1000"/>
              </a:spcAft>
            </a:pP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F99CD-FA53-4086-A6B9-CB8C7AC608CE}"/>
              </a:ext>
            </a:extLst>
          </p:cNvPr>
          <p:cNvSpPr/>
          <p:nvPr/>
        </p:nvSpPr>
        <p:spPr bwMode="auto">
          <a:xfrm>
            <a:off x="-1" y="-50800"/>
            <a:ext cx="12191999" cy="28652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Azure Synapse Analytics &gt; Apache Spark &gt; Features</a:t>
            </a:r>
          </a:p>
        </p:txBody>
      </p:sp>
    </p:spTree>
    <p:extLst>
      <p:ext uri="{BB962C8B-B14F-4D97-AF65-F5344CB8AC3E}">
        <p14:creationId xmlns:p14="http://schemas.microsoft.com/office/powerpoint/2010/main" val="17344948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E189-4C62-4B6F-ABA0-003A7D55D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530" y="2273613"/>
            <a:ext cx="9401560" cy="1793104"/>
          </a:xfrm>
        </p:spPr>
        <p:txBody>
          <a:bodyPr/>
          <a:lstStyle/>
          <a:p>
            <a:r>
              <a:rPr lang="en-US"/>
              <a:t>Azure </a:t>
            </a:r>
            <a:r>
              <a:rPr lang="en-US">
                <a:solidFill>
                  <a:srgbClr val="0070C0"/>
                </a:solidFill>
              </a:rPr>
              <a:t>Synapse</a:t>
            </a:r>
            <a:r>
              <a:rPr lang="en-US"/>
              <a:t> Apache Spark</a:t>
            </a:r>
            <a:br>
              <a:rPr lang="en-US"/>
            </a:br>
            <a:r>
              <a:rPr lang="en-US" sz="3200">
                <a:solidFill>
                  <a:schemeClr val="tx2"/>
                </a:solidFill>
              </a:rPr>
              <a:t>Architecture Overview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2EFAF-4607-48B2-B457-475FF7EE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7" y="2588883"/>
            <a:ext cx="1410213" cy="14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4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2540</Words>
  <Application>Microsoft Office PowerPoint</Application>
  <PresentationFormat>Widescreen</PresentationFormat>
  <Paragraphs>445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Segoe UI</vt:lpstr>
      <vt:lpstr>Segoe UI Semibold</vt:lpstr>
      <vt:lpstr>Segoe UI Semilight</vt:lpstr>
      <vt:lpstr>Times New Roman</vt:lpstr>
      <vt:lpstr>Wingdings</vt:lpstr>
      <vt:lpstr>Office Theme</vt:lpstr>
      <vt:lpstr>Azure Synapse Analytics Apache Spark</vt:lpstr>
      <vt:lpstr>Azure Synapse Apache Spark - Summary</vt:lpstr>
      <vt:lpstr>Apache Spark</vt:lpstr>
      <vt:lpstr>Motivation for Apache Spark</vt:lpstr>
      <vt:lpstr>Motivation for Apache Spark</vt:lpstr>
      <vt:lpstr>What makes Spark fast</vt:lpstr>
      <vt:lpstr>General Spark Cluster Architecture</vt:lpstr>
      <vt:lpstr>Spark Component Features</vt:lpstr>
      <vt:lpstr>Azure Synapse Apache Spark Architecture Overview</vt:lpstr>
      <vt:lpstr>PowerPoint Presentation</vt:lpstr>
      <vt:lpstr>Synapse Spark Instances</vt:lpstr>
      <vt:lpstr>Creating a Spark pool (1 of 2)</vt:lpstr>
      <vt:lpstr>Creating a Spark pool (2 of 2) - optional</vt:lpstr>
      <vt:lpstr>PowerPoint Presentation</vt:lpstr>
      <vt:lpstr>Code-Behind Experience</vt:lpstr>
      <vt:lpstr>Create Notebook on files in storage</vt:lpstr>
      <vt:lpstr>PowerPoint Presentation</vt:lpstr>
      <vt:lpstr>PowerPoint Presentation</vt:lpstr>
      <vt:lpstr>PowerPoint Presentation</vt:lpstr>
      <vt:lpstr>Library Management - Python</vt:lpstr>
      <vt:lpstr>Library Management - Python</vt:lpstr>
      <vt:lpstr>Spark ML Algorithms</vt:lpstr>
      <vt:lpstr>PowerPoint Presentation</vt:lpstr>
      <vt:lpstr>Microsoft Spark Utilities</vt:lpstr>
      <vt:lpstr>Hyperspace</vt:lpstr>
      <vt:lpstr>Spark CDM connector</vt:lpstr>
      <vt:lpstr>IntelliJ IDE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Synapse Analytics Apache Spark</dc:title>
  <dc:creator>hitasi patel</dc:creator>
  <cp:lastModifiedBy>hitasi patel</cp:lastModifiedBy>
  <cp:revision>1</cp:revision>
  <dcterms:created xsi:type="dcterms:W3CDTF">2022-06-16T15:24:04Z</dcterms:created>
  <dcterms:modified xsi:type="dcterms:W3CDTF">2022-06-16T15:24:37Z</dcterms:modified>
</cp:coreProperties>
</file>